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6" r:id="rId8"/>
    <p:sldId id="264" r:id="rId9"/>
    <p:sldId id="269" r:id="rId10"/>
    <p:sldId id="265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3"/>
    <p:restoredTop sz="94759"/>
  </p:normalViewPr>
  <p:slideViewPr>
    <p:cSldViewPr snapToGrid="0" snapToObjects="1">
      <p:cViewPr varScale="1">
        <p:scale>
          <a:sx n="65" d="100"/>
          <a:sy n="65" d="100"/>
        </p:scale>
        <p:origin x="5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48B4D-96EE-404A-8566-B95C28FEC829}" type="doc">
      <dgm:prSet loTypeId="urn:microsoft.com/office/officeart/2005/8/layout/arrow2" loCatId="" qsTypeId="urn:microsoft.com/office/officeart/2005/8/quickstyle/simple2" qsCatId="simple" csTypeId="urn:microsoft.com/office/officeart/2005/8/colors/accent5_2" csCatId="accent5" phldr="1"/>
      <dgm:spPr/>
    </dgm:pt>
    <dgm:pt modelId="{BF5C7EAA-E6EB-AE4E-B17E-1AF994AD5F70}">
      <dgm:prSet phldrT="[Text]" custT="1"/>
      <dgm:spPr/>
      <dgm:t>
        <a:bodyPr/>
        <a:lstStyle/>
        <a:p>
          <a:r>
            <a:rPr lang="de-DE" sz="2000" dirty="0"/>
            <a:t>Allgemeine Informationen</a:t>
          </a:r>
        </a:p>
      </dgm:t>
    </dgm:pt>
    <dgm:pt modelId="{A423FDB2-B043-3649-B6B6-1F6D334B0001}" type="parTrans" cxnId="{E2DB8305-BD8E-BA40-92B4-D05F93A6290A}">
      <dgm:prSet/>
      <dgm:spPr/>
      <dgm:t>
        <a:bodyPr/>
        <a:lstStyle/>
        <a:p>
          <a:endParaRPr lang="de-DE"/>
        </a:p>
      </dgm:t>
    </dgm:pt>
    <dgm:pt modelId="{918AAA32-ECE8-224B-BCFB-3B3C9184F186}" type="sibTrans" cxnId="{E2DB8305-BD8E-BA40-92B4-D05F93A6290A}">
      <dgm:prSet/>
      <dgm:spPr/>
      <dgm:t>
        <a:bodyPr/>
        <a:lstStyle/>
        <a:p>
          <a:endParaRPr lang="de-DE"/>
        </a:p>
      </dgm:t>
    </dgm:pt>
    <dgm:pt modelId="{AD04DE01-CCB2-B545-B60C-454A47DCE7BF}">
      <dgm:prSet phldrT="[Text]" custT="1"/>
      <dgm:spPr/>
      <dgm:t>
        <a:bodyPr/>
        <a:lstStyle/>
        <a:p>
          <a:r>
            <a:rPr lang="de-DE" sz="2000" dirty="0"/>
            <a:t>Hinweise zum ersten Schultag</a:t>
          </a:r>
        </a:p>
      </dgm:t>
    </dgm:pt>
    <dgm:pt modelId="{323D6470-5BD6-D249-B30C-577E73A3A0A1}" type="parTrans" cxnId="{55980516-BD81-CB48-92EC-D58E2A530F7B}">
      <dgm:prSet/>
      <dgm:spPr/>
      <dgm:t>
        <a:bodyPr/>
        <a:lstStyle/>
        <a:p>
          <a:endParaRPr lang="de-DE"/>
        </a:p>
      </dgm:t>
    </dgm:pt>
    <dgm:pt modelId="{5257AC2A-5AA7-FB4C-85D5-7CAF76AC80D9}" type="sibTrans" cxnId="{55980516-BD81-CB48-92EC-D58E2A530F7B}">
      <dgm:prSet/>
      <dgm:spPr/>
      <dgm:t>
        <a:bodyPr/>
        <a:lstStyle/>
        <a:p>
          <a:endParaRPr lang="de-DE"/>
        </a:p>
      </dgm:t>
    </dgm:pt>
    <dgm:pt modelId="{A3E699AE-A13F-5843-8B52-938DC1E3A318}">
      <dgm:prSet phldrT="[Text]" custT="1"/>
      <dgm:spPr/>
      <dgm:t>
        <a:bodyPr/>
        <a:lstStyle/>
        <a:p>
          <a:r>
            <a:rPr lang="de-DE" sz="2000" dirty="0"/>
            <a:t>Vorbereitung auf die Schule</a:t>
          </a:r>
        </a:p>
      </dgm:t>
    </dgm:pt>
    <dgm:pt modelId="{4CBAD334-7BC3-D24E-9B08-C59CB70E56E8}" type="parTrans" cxnId="{90B6A2EF-B75E-EC43-8DBC-10CF7E790392}">
      <dgm:prSet/>
      <dgm:spPr/>
      <dgm:t>
        <a:bodyPr/>
        <a:lstStyle/>
        <a:p>
          <a:endParaRPr lang="de-DE"/>
        </a:p>
      </dgm:t>
    </dgm:pt>
    <dgm:pt modelId="{45B1DE75-F095-2A4E-A9E7-2FDCBF606F90}" type="sibTrans" cxnId="{90B6A2EF-B75E-EC43-8DBC-10CF7E790392}">
      <dgm:prSet/>
      <dgm:spPr/>
      <dgm:t>
        <a:bodyPr/>
        <a:lstStyle/>
        <a:p>
          <a:endParaRPr lang="de-DE"/>
        </a:p>
      </dgm:t>
    </dgm:pt>
    <dgm:pt modelId="{E39FFEAA-88B4-5A42-B1A4-C35614B635AD}">
      <dgm:prSet phldrT="[Text]" custT="1"/>
      <dgm:spPr/>
      <dgm:t>
        <a:bodyPr/>
        <a:lstStyle/>
        <a:p>
          <a:r>
            <a:rPr lang="de-DE" sz="2000" dirty="0"/>
            <a:t>Ihre Fragen</a:t>
          </a:r>
        </a:p>
      </dgm:t>
    </dgm:pt>
    <dgm:pt modelId="{C0BE788E-E4D8-B545-A938-75776B376F65}" type="parTrans" cxnId="{4D1E1428-E8FA-9C40-A2BA-B4C1536B7B66}">
      <dgm:prSet/>
      <dgm:spPr/>
      <dgm:t>
        <a:bodyPr/>
        <a:lstStyle/>
        <a:p>
          <a:endParaRPr lang="de-DE"/>
        </a:p>
      </dgm:t>
    </dgm:pt>
    <dgm:pt modelId="{2409B2FA-8FC9-5D40-83E2-7BDC7104EBAB}" type="sibTrans" cxnId="{4D1E1428-E8FA-9C40-A2BA-B4C1536B7B66}">
      <dgm:prSet/>
      <dgm:spPr/>
      <dgm:t>
        <a:bodyPr/>
        <a:lstStyle/>
        <a:p>
          <a:endParaRPr lang="de-DE"/>
        </a:p>
      </dgm:t>
    </dgm:pt>
    <dgm:pt modelId="{E86BB772-3D16-D847-8768-867657BA4798}" type="pres">
      <dgm:prSet presAssocID="{C7448B4D-96EE-404A-8566-B95C28FEC829}" presName="arrowDiagram" presStyleCnt="0">
        <dgm:presLayoutVars>
          <dgm:chMax val="5"/>
          <dgm:dir/>
          <dgm:resizeHandles val="exact"/>
        </dgm:presLayoutVars>
      </dgm:prSet>
      <dgm:spPr/>
    </dgm:pt>
    <dgm:pt modelId="{78A36D05-4BE0-D74D-8484-A5CBED21EABA}" type="pres">
      <dgm:prSet presAssocID="{C7448B4D-96EE-404A-8566-B95C28FEC829}" presName="arrow" presStyleLbl="bgShp" presStyleIdx="0" presStyleCnt="1" custLinFactNeighborX="2771" custLinFactNeighborY="-363"/>
      <dgm:spPr>
        <a:solidFill>
          <a:schemeClr val="accent1">
            <a:lumMod val="40000"/>
            <a:lumOff val="60000"/>
          </a:schemeClr>
        </a:solidFill>
      </dgm:spPr>
    </dgm:pt>
    <dgm:pt modelId="{3BC0ED10-1A0B-214B-AC80-F636C2261A4A}" type="pres">
      <dgm:prSet presAssocID="{C7448B4D-96EE-404A-8566-B95C28FEC829}" presName="arrowDiagram4" presStyleCnt="0"/>
      <dgm:spPr/>
    </dgm:pt>
    <dgm:pt modelId="{A6F3B4FD-4D9F-3040-AAA9-8751EB057781}" type="pres">
      <dgm:prSet presAssocID="{BF5C7EAA-E6EB-AE4E-B17E-1AF994AD5F70}" presName="bullet4a" presStyleLbl="node1" presStyleIdx="0" presStyleCnt="4"/>
      <dgm:spPr>
        <a:solidFill>
          <a:srgbClr val="FFFF00"/>
        </a:solidFill>
      </dgm:spPr>
    </dgm:pt>
    <dgm:pt modelId="{B278DA9B-69D1-B244-AC64-E48B2A7E5F58}" type="pres">
      <dgm:prSet presAssocID="{BF5C7EAA-E6EB-AE4E-B17E-1AF994AD5F70}" presName="textBox4a" presStyleLbl="revTx" presStyleIdx="0" presStyleCnt="4" custScaleX="252043" custLinFactNeighborX="76833" custLinFactNeighborY="-22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620102-2E52-CB46-81D8-3240753ADF1F}" type="pres">
      <dgm:prSet presAssocID="{AD04DE01-CCB2-B545-B60C-454A47DCE7BF}" presName="bullet4b" presStyleLbl="node1" presStyleIdx="1" presStyleCnt="4" custLinFactNeighborX="64711" custLinFactNeighborY="-29598"/>
      <dgm:spPr>
        <a:solidFill>
          <a:srgbClr val="00B0F0"/>
        </a:solidFill>
      </dgm:spPr>
    </dgm:pt>
    <dgm:pt modelId="{F1DE086E-24C5-4D4F-8182-D2ED5208A37F}" type="pres">
      <dgm:prSet presAssocID="{AD04DE01-CCB2-B545-B60C-454A47DCE7BF}" presName="textBox4b" presStyleLbl="revTx" presStyleIdx="1" presStyleCnt="4" custScaleX="129865" custLinFactNeighborX="25715" custLinFactNeighborY="5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95692F-3EFD-3C42-833F-1E3E58FB0E91}" type="pres">
      <dgm:prSet presAssocID="{A3E699AE-A13F-5843-8B52-938DC1E3A318}" presName="bullet4c" presStyleLbl="node1" presStyleIdx="2" presStyleCnt="4" custLinFactNeighborX="75168" custLinFactNeighborY="-59397"/>
      <dgm:spPr>
        <a:solidFill>
          <a:srgbClr val="00B050"/>
        </a:solidFill>
      </dgm:spPr>
    </dgm:pt>
    <dgm:pt modelId="{08CFD0AA-94B4-9B4C-A94F-D1245539C499}" type="pres">
      <dgm:prSet presAssocID="{A3E699AE-A13F-5843-8B52-938DC1E3A318}" presName="textBox4c" presStyleLbl="revTx" presStyleIdx="2" presStyleCnt="4" custScaleX="127049" custLinFactNeighborX="21687" custLinFactNeighborY="-46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532BB1-7DB9-EA4F-9EEF-074606256F25}" type="pres">
      <dgm:prSet presAssocID="{E39FFEAA-88B4-5A42-B1A4-C35614B635AD}" presName="bullet4d" presStyleLbl="node1" presStyleIdx="3" presStyleCnt="4" custLinFactNeighborX="16038" custLinFactNeighborY="-39312"/>
      <dgm:spPr>
        <a:solidFill>
          <a:schemeClr val="accent1">
            <a:lumMod val="75000"/>
          </a:schemeClr>
        </a:solidFill>
      </dgm:spPr>
    </dgm:pt>
    <dgm:pt modelId="{BCE90CF4-4F0A-E543-98B2-D1B33F0FC055}" type="pres">
      <dgm:prSet presAssocID="{E39FFEAA-88B4-5A42-B1A4-C35614B635AD}" presName="textBox4d" presStyleLbl="revTx" presStyleIdx="3" presStyleCnt="4" custLinFactNeighborX="20063" custLinFactNeighborY="-89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AF7AC6F-7CF5-B04A-89EB-3B09AA5F427C}" type="presOf" srcId="{A3E699AE-A13F-5843-8B52-938DC1E3A318}" destId="{08CFD0AA-94B4-9B4C-A94F-D1245539C499}" srcOrd="0" destOrd="0" presId="urn:microsoft.com/office/officeart/2005/8/layout/arrow2"/>
    <dgm:cxn modelId="{E2DB8305-BD8E-BA40-92B4-D05F93A6290A}" srcId="{C7448B4D-96EE-404A-8566-B95C28FEC829}" destId="{BF5C7EAA-E6EB-AE4E-B17E-1AF994AD5F70}" srcOrd="0" destOrd="0" parTransId="{A423FDB2-B043-3649-B6B6-1F6D334B0001}" sibTransId="{918AAA32-ECE8-224B-BCFB-3B3C9184F186}"/>
    <dgm:cxn modelId="{348E6086-F094-1A41-AF32-A75F7AEF2753}" type="presOf" srcId="{E39FFEAA-88B4-5A42-B1A4-C35614B635AD}" destId="{BCE90CF4-4F0A-E543-98B2-D1B33F0FC055}" srcOrd="0" destOrd="0" presId="urn:microsoft.com/office/officeart/2005/8/layout/arrow2"/>
    <dgm:cxn modelId="{E1D23F3B-5F54-594B-96FB-32BD4F000787}" type="presOf" srcId="{BF5C7EAA-E6EB-AE4E-B17E-1AF994AD5F70}" destId="{B278DA9B-69D1-B244-AC64-E48B2A7E5F58}" srcOrd="0" destOrd="0" presId="urn:microsoft.com/office/officeart/2005/8/layout/arrow2"/>
    <dgm:cxn modelId="{90B6A2EF-B75E-EC43-8DBC-10CF7E790392}" srcId="{C7448B4D-96EE-404A-8566-B95C28FEC829}" destId="{A3E699AE-A13F-5843-8B52-938DC1E3A318}" srcOrd="2" destOrd="0" parTransId="{4CBAD334-7BC3-D24E-9B08-C59CB70E56E8}" sibTransId="{45B1DE75-F095-2A4E-A9E7-2FDCBF606F90}"/>
    <dgm:cxn modelId="{55980516-BD81-CB48-92EC-D58E2A530F7B}" srcId="{C7448B4D-96EE-404A-8566-B95C28FEC829}" destId="{AD04DE01-CCB2-B545-B60C-454A47DCE7BF}" srcOrd="1" destOrd="0" parTransId="{323D6470-5BD6-D249-B30C-577E73A3A0A1}" sibTransId="{5257AC2A-5AA7-FB4C-85D5-7CAF76AC80D9}"/>
    <dgm:cxn modelId="{58A5AF53-A800-F548-994E-1CCD78030F0C}" type="presOf" srcId="{AD04DE01-CCB2-B545-B60C-454A47DCE7BF}" destId="{F1DE086E-24C5-4D4F-8182-D2ED5208A37F}" srcOrd="0" destOrd="0" presId="urn:microsoft.com/office/officeart/2005/8/layout/arrow2"/>
    <dgm:cxn modelId="{CDF8FD5B-9038-0F4F-8F33-1E7C23534D8E}" type="presOf" srcId="{C7448B4D-96EE-404A-8566-B95C28FEC829}" destId="{E86BB772-3D16-D847-8768-867657BA4798}" srcOrd="0" destOrd="0" presId="urn:microsoft.com/office/officeart/2005/8/layout/arrow2"/>
    <dgm:cxn modelId="{4D1E1428-E8FA-9C40-A2BA-B4C1536B7B66}" srcId="{C7448B4D-96EE-404A-8566-B95C28FEC829}" destId="{E39FFEAA-88B4-5A42-B1A4-C35614B635AD}" srcOrd="3" destOrd="0" parTransId="{C0BE788E-E4D8-B545-A938-75776B376F65}" sibTransId="{2409B2FA-8FC9-5D40-83E2-7BDC7104EBAB}"/>
    <dgm:cxn modelId="{D588C970-F29F-E740-AFBA-7066956D8DCB}" type="presParOf" srcId="{E86BB772-3D16-D847-8768-867657BA4798}" destId="{78A36D05-4BE0-D74D-8484-A5CBED21EABA}" srcOrd="0" destOrd="0" presId="urn:microsoft.com/office/officeart/2005/8/layout/arrow2"/>
    <dgm:cxn modelId="{353B52D0-F516-9847-938F-C5D70A6E6ACB}" type="presParOf" srcId="{E86BB772-3D16-D847-8768-867657BA4798}" destId="{3BC0ED10-1A0B-214B-AC80-F636C2261A4A}" srcOrd="1" destOrd="0" presId="urn:microsoft.com/office/officeart/2005/8/layout/arrow2"/>
    <dgm:cxn modelId="{F636E07F-2E4A-A44E-9F81-4E95DC8A422F}" type="presParOf" srcId="{3BC0ED10-1A0B-214B-AC80-F636C2261A4A}" destId="{A6F3B4FD-4D9F-3040-AAA9-8751EB057781}" srcOrd="0" destOrd="0" presId="urn:microsoft.com/office/officeart/2005/8/layout/arrow2"/>
    <dgm:cxn modelId="{23A8BE7B-4899-D849-BB32-3CB87D048EF7}" type="presParOf" srcId="{3BC0ED10-1A0B-214B-AC80-F636C2261A4A}" destId="{B278DA9B-69D1-B244-AC64-E48B2A7E5F58}" srcOrd="1" destOrd="0" presId="urn:microsoft.com/office/officeart/2005/8/layout/arrow2"/>
    <dgm:cxn modelId="{AB76747B-764B-024F-B6FC-8E8DDE82961E}" type="presParOf" srcId="{3BC0ED10-1A0B-214B-AC80-F636C2261A4A}" destId="{7B620102-2E52-CB46-81D8-3240753ADF1F}" srcOrd="2" destOrd="0" presId="urn:microsoft.com/office/officeart/2005/8/layout/arrow2"/>
    <dgm:cxn modelId="{BA728EE2-CFEB-3E43-BDA6-8B1586F3F98A}" type="presParOf" srcId="{3BC0ED10-1A0B-214B-AC80-F636C2261A4A}" destId="{F1DE086E-24C5-4D4F-8182-D2ED5208A37F}" srcOrd="3" destOrd="0" presId="urn:microsoft.com/office/officeart/2005/8/layout/arrow2"/>
    <dgm:cxn modelId="{8D682F9B-7516-0448-91BC-9833F5DA1206}" type="presParOf" srcId="{3BC0ED10-1A0B-214B-AC80-F636C2261A4A}" destId="{5095692F-3EFD-3C42-833F-1E3E58FB0E91}" srcOrd="4" destOrd="0" presId="urn:microsoft.com/office/officeart/2005/8/layout/arrow2"/>
    <dgm:cxn modelId="{1EAB0C4A-7FE9-0042-AB65-714EAAE605CA}" type="presParOf" srcId="{3BC0ED10-1A0B-214B-AC80-F636C2261A4A}" destId="{08CFD0AA-94B4-9B4C-A94F-D1245539C499}" srcOrd="5" destOrd="0" presId="urn:microsoft.com/office/officeart/2005/8/layout/arrow2"/>
    <dgm:cxn modelId="{62928D17-5EEC-A34E-9B6D-1811EEE2F266}" type="presParOf" srcId="{3BC0ED10-1A0B-214B-AC80-F636C2261A4A}" destId="{85532BB1-7DB9-EA4F-9EEF-074606256F25}" srcOrd="6" destOrd="0" presId="urn:microsoft.com/office/officeart/2005/8/layout/arrow2"/>
    <dgm:cxn modelId="{2DDCA4B0-C319-D543-8027-9B7513B18101}" type="presParOf" srcId="{3BC0ED10-1A0B-214B-AC80-F636C2261A4A}" destId="{BCE90CF4-4F0A-E543-98B2-D1B33F0FC05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F71DE-6B38-43FC-8C3C-C2689EA6B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6F2C0-7FD3-412E-B5AF-0F5EE8C403B0}">
      <dgm:prSet/>
      <dgm:spPr>
        <a:solidFill>
          <a:srgbClr val="FFC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1 Klasse</a:t>
          </a:r>
          <a:endParaRPr lang="en-US" dirty="0">
            <a:solidFill>
              <a:schemeClr val="tx1"/>
            </a:solidFill>
          </a:endParaRPr>
        </a:p>
      </dgm:t>
    </dgm:pt>
    <dgm:pt modelId="{02C632BD-7DDC-41CF-8811-A51C4D5DCDAA}" type="parTrans" cxnId="{1266A066-AA1A-4088-9C2D-F720766B829F}">
      <dgm:prSet/>
      <dgm:spPr/>
      <dgm:t>
        <a:bodyPr/>
        <a:lstStyle/>
        <a:p>
          <a:endParaRPr lang="en-US"/>
        </a:p>
      </dgm:t>
    </dgm:pt>
    <dgm:pt modelId="{C45968EF-A5E3-4BB6-89C5-7D241FB30CAF}" type="sibTrans" cxnId="{1266A066-AA1A-4088-9C2D-F720766B829F}">
      <dgm:prSet/>
      <dgm:spPr/>
      <dgm:t>
        <a:bodyPr/>
        <a:lstStyle/>
        <a:p>
          <a:endParaRPr lang="en-US"/>
        </a:p>
      </dgm:t>
    </dgm:pt>
    <dgm:pt modelId="{1F002FE2-5982-4F5E-B0C9-3E398546C73A}">
      <dgm:prSet/>
      <dgm:spPr>
        <a:solidFill>
          <a:srgbClr val="FFC000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Klassenlehrerin: </a:t>
          </a:r>
          <a:r>
            <a:rPr lang="de-DE" dirty="0">
              <a:solidFill>
                <a:schemeClr val="tx1"/>
              </a:solidFill>
            </a:rPr>
            <a:t>Frau </a:t>
          </a:r>
          <a:r>
            <a:rPr lang="de-DE" dirty="0" err="1" smtClean="0">
              <a:solidFill>
                <a:schemeClr val="tx1"/>
              </a:solidFill>
            </a:rPr>
            <a:t>Kranzusch</a:t>
          </a:r>
          <a:endParaRPr lang="en-US" dirty="0">
            <a:solidFill>
              <a:schemeClr val="tx1"/>
            </a:solidFill>
          </a:endParaRPr>
        </a:p>
      </dgm:t>
    </dgm:pt>
    <dgm:pt modelId="{8209C6C4-716B-488C-BB67-E2C0EA1634D0}" type="parTrans" cxnId="{1D3C6F54-FE5B-4C07-AFF0-2158EAED7F1B}">
      <dgm:prSet/>
      <dgm:spPr/>
      <dgm:t>
        <a:bodyPr/>
        <a:lstStyle/>
        <a:p>
          <a:endParaRPr lang="en-US"/>
        </a:p>
      </dgm:t>
    </dgm:pt>
    <dgm:pt modelId="{56BEC747-BF2D-401E-8A0A-A27BB2D2FBB2}" type="sibTrans" cxnId="{1D3C6F54-FE5B-4C07-AFF0-2158EAED7F1B}">
      <dgm:prSet/>
      <dgm:spPr/>
      <dgm:t>
        <a:bodyPr/>
        <a:lstStyle/>
        <a:p>
          <a:endParaRPr lang="en-US"/>
        </a:p>
      </dgm:t>
    </dgm:pt>
    <dgm:pt modelId="{B0DAA297-16B0-4BE0-8238-329EE354C7B1}">
      <dgm:prSet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Förderverein</a:t>
          </a:r>
          <a:endParaRPr lang="en-US" dirty="0">
            <a:solidFill>
              <a:schemeClr val="tx1"/>
            </a:solidFill>
          </a:endParaRPr>
        </a:p>
      </dgm:t>
    </dgm:pt>
    <dgm:pt modelId="{1DA38ADE-24FC-4F24-BE04-82BF8367656A}" type="parTrans" cxnId="{C33B411F-26D6-4844-B6DB-AE20536DD4F6}">
      <dgm:prSet/>
      <dgm:spPr/>
      <dgm:t>
        <a:bodyPr/>
        <a:lstStyle/>
        <a:p>
          <a:endParaRPr lang="en-US"/>
        </a:p>
      </dgm:t>
    </dgm:pt>
    <dgm:pt modelId="{08449676-086F-4D21-98BF-A42C86D5DF37}" type="sibTrans" cxnId="{C33B411F-26D6-4844-B6DB-AE20536DD4F6}">
      <dgm:prSet/>
      <dgm:spPr/>
      <dgm:t>
        <a:bodyPr/>
        <a:lstStyle/>
        <a:p>
          <a:endParaRPr lang="en-US"/>
        </a:p>
      </dgm:t>
    </dgm:pt>
    <dgm:pt modelId="{971C6690-B1FE-4FED-9551-1DB0F1921615}">
      <dgm:prSet/>
      <dgm:spPr>
        <a:solidFill>
          <a:srgbClr val="FFC00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Nachschulische Betreuung durch DRK</a:t>
          </a:r>
          <a:endParaRPr lang="en-US" dirty="0">
            <a:solidFill>
              <a:schemeClr val="tx1"/>
            </a:solidFill>
          </a:endParaRPr>
        </a:p>
      </dgm:t>
    </dgm:pt>
    <dgm:pt modelId="{CB14097D-B953-44CF-80FC-9548EB26AF7F}" type="parTrans" cxnId="{CAD9838B-1D6B-463C-B0E7-4BABAB698FE1}">
      <dgm:prSet/>
      <dgm:spPr/>
      <dgm:t>
        <a:bodyPr/>
        <a:lstStyle/>
        <a:p>
          <a:endParaRPr lang="en-US"/>
        </a:p>
      </dgm:t>
    </dgm:pt>
    <dgm:pt modelId="{829549F9-8C06-417A-8AF3-8D5ABD2FE01D}" type="sibTrans" cxnId="{CAD9838B-1D6B-463C-B0E7-4BABAB698FE1}">
      <dgm:prSet/>
      <dgm:spPr/>
      <dgm:t>
        <a:bodyPr/>
        <a:lstStyle/>
        <a:p>
          <a:endParaRPr lang="en-US"/>
        </a:p>
      </dgm:t>
    </dgm:pt>
    <dgm:pt modelId="{CFDCC1CA-C1E6-4E42-9622-496EBA14B44E}" type="pres">
      <dgm:prSet presAssocID="{301F71DE-6B38-43FC-8C3C-C2689EA6BB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700F58D-2DF8-BB48-8143-129252E57CCC}" type="pres">
      <dgm:prSet presAssocID="{9D86F2C0-7FD3-412E-B5AF-0F5EE8C403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0AF568-B7A3-F648-9DEF-57EFD7CD5923}" type="pres">
      <dgm:prSet presAssocID="{C45968EF-A5E3-4BB6-89C5-7D241FB30CAF}" presName="spacer" presStyleCnt="0"/>
      <dgm:spPr/>
    </dgm:pt>
    <dgm:pt modelId="{A369F369-C9DC-5E4A-A113-F6A9CA051332}" type="pres">
      <dgm:prSet presAssocID="{1F002FE2-5982-4F5E-B0C9-3E398546C7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77BCD1-2BAF-1B48-ADE6-C1AFA5C78C85}" type="pres">
      <dgm:prSet presAssocID="{56BEC747-BF2D-401E-8A0A-A27BB2D2FBB2}" presName="spacer" presStyleCnt="0"/>
      <dgm:spPr/>
    </dgm:pt>
    <dgm:pt modelId="{B1B6731E-14F4-B544-A234-F9E80EE1908E}" type="pres">
      <dgm:prSet presAssocID="{B0DAA297-16B0-4BE0-8238-329EE354C7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E21673-FC17-4849-8D9C-53A9DDF36FFA}" type="pres">
      <dgm:prSet presAssocID="{08449676-086F-4D21-98BF-A42C86D5DF37}" presName="spacer" presStyleCnt="0"/>
      <dgm:spPr/>
    </dgm:pt>
    <dgm:pt modelId="{AA5CE471-2833-3642-90E9-39274288B4DA}" type="pres">
      <dgm:prSet presAssocID="{971C6690-B1FE-4FED-9551-1DB0F19216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66A066-AA1A-4088-9C2D-F720766B829F}" srcId="{301F71DE-6B38-43FC-8C3C-C2689EA6BB9E}" destId="{9D86F2C0-7FD3-412E-B5AF-0F5EE8C403B0}" srcOrd="0" destOrd="0" parTransId="{02C632BD-7DDC-41CF-8811-A51C4D5DCDAA}" sibTransId="{C45968EF-A5E3-4BB6-89C5-7D241FB30CAF}"/>
    <dgm:cxn modelId="{D2B69915-BA05-5E40-A0CE-E974968075DB}" type="presOf" srcId="{1F002FE2-5982-4F5E-B0C9-3E398546C73A}" destId="{A369F369-C9DC-5E4A-A113-F6A9CA051332}" srcOrd="0" destOrd="0" presId="urn:microsoft.com/office/officeart/2005/8/layout/vList2"/>
    <dgm:cxn modelId="{0BAEAB35-5F0A-D44F-BE9B-60D4FD36C0DF}" type="presOf" srcId="{9D86F2C0-7FD3-412E-B5AF-0F5EE8C403B0}" destId="{7700F58D-2DF8-BB48-8143-129252E57CCC}" srcOrd="0" destOrd="0" presId="urn:microsoft.com/office/officeart/2005/8/layout/vList2"/>
    <dgm:cxn modelId="{C2F42B7D-F28C-E24C-BE1B-38FBE6E935D4}" type="presOf" srcId="{B0DAA297-16B0-4BE0-8238-329EE354C7B1}" destId="{B1B6731E-14F4-B544-A234-F9E80EE1908E}" srcOrd="0" destOrd="0" presId="urn:microsoft.com/office/officeart/2005/8/layout/vList2"/>
    <dgm:cxn modelId="{CAD9838B-1D6B-463C-B0E7-4BABAB698FE1}" srcId="{301F71DE-6B38-43FC-8C3C-C2689EA6BB9E}" destId="{971C6690-B1FE-4FED-9551-1DB0F1921615}" srcOrd="3" destOrd="0" parTransId="{CB14097D-B953-44CF-80FC-9548EB26AF7F}" sibTransId="{829549F9-8C06-417A-8AF3-8D5ABD2FE01D}"/>
    <dgm:cxn modelId="{C33B411F-26D6-4844-B6DB-AE20536DD4F6}" srcId="{301F71DE-6B38-43FC-8C3C-C2689EA6BB9E}" destId="{B0DAA297-16B0-4BE0-8238-329EE354C7B1}" srcOrd="2" destOrd="0" parTransId="{1DA38ADE-24FC-4F24-BE04-82BF8367656A}" sibTransId="{08449676-086F-4D21-98BF-A42C86D5DF37}"/>
    <dgm:cxn modelId="{82A7556D-9FE7-4F47-83AF-EE9872390835}" type="presOf" srcId="{971C6690-B1FE-4FED-9551-1DB0F1921615}" destId="{AA5CE471-2833-3642-90E9-39274288B4DA}" srcOrd="0" destOrd="0" presId="urn:microsoft.com/office/officeart/2005/8/layout/vList2"/>
    <dgm:cxn modelId="{2C766A5A-EFCA-E445-8EDC-B11ACE45B4A6}" type="presOf" srcId="{301F71DE-6B38-43FC-8C3C-C2689EA6BB9E}" destId="{CFDCC1CA-C1E6-4E42-9622-496EBA14B44E}" srcOrd="0" destOrd="0" presId="urn:microsoft.com/office/officeart/2005/8/layout/vList2"/>
    <dgm:cxn modelId="{1D3C6F54-FE5B-4C07-AFF0-2158EAED7F1B}" srcId="{301F71DE-6B38-43FC-8C3C-C2689EA6BB9E}" destId="{1F002FE2-5982-4F5E-B0C9-3E398546C73A}" srcOrd="1" destOrd="0" parTransId="{8209C6C4-716B-488C-BB67-E2C0EA1634D0}" sibTransId="{56BEC747-BF2D-401E-8A0A-A27BB2D2FBB2}"/>
    <dgm:cxn modelId="{0B647171-3683-BF4E-BB84-130E33462263}" type="presParOf" srcId="{CFDCC1CA-C1E6-4E42-9622-496EBA14B44E}" destId="{7700F58D-2DF8-BB48-8143-129252E57CCC}" srcOrd="0" destOrd="0" presId="urn:microsoft.com/office/officeart/2005/8/layout/vList2"/>
    <dgm:cxn modelId="{08842F52-36A8-2C4D-9DAB-628B62EF3A49}" type="presParOf" srcId="{CFDCC1CA-C1E6-4E42-9622-496EBA14B44E}" destId="{930AF568-B7A3-F648-9DEF-57EFD7CD5923}" srcOrd="1" destOrd="0" presId="urn:microsoft.com/office/officeart/2005/8/layout/vList2"/>
    <dgm:cxn modelId="{9F2E1850-8670-3148-87BE-83BC0EEFBAD7}" type="presParOf" srcId="{CFDCC1CA-C1E6-4E42-9622-496EBA14B44E}" destId="{A369F369-C9DC-5E4A-A113-F6A9CA051332}" srcOrd="2" destOrd="0" presId="urn:microsoft.com/office/officeart/2005/8/layout/vList2"/>
    <dgm:cxn modelId="{4CC10E76-F827-6B4C-9D58-7C1F46603CDE}" type="presParOf" srcId="{CFDCC1CA-C1E6-4E42-9622-496EBA14B44E}" destId="{1C77BCD1-2BAF-1B48-ADE6-C1AFA5C78C85}" srcOrd="3" destOrd="0" presId="urn:microsoft.com/office/officeart/2005/8/layout/vList2"/>
    <dgm:cxn modelId="{FFFB8E1A-851E-4047-9BEE-68518CBED5DB}" type="presParOf" srcId="{CFDCC1CA-C1E6-4E42-9622-496EBA14B44E}" destId="{B1B6731E-14F4-B544-A234-F9E80EE1908E}" srcOrd="4" destOrd="0" presId="urn:microsoft.com/office/officeart/2005/8/layout/vList2"/>
    <dgm:cxn modelId="{17C25E3B-0E88-934E-801B-250C163FE05C}" type="presParOf" srcId="{CFDCC1CA-C1E6-4E42-9622-496EBA14B44E}" destId="{66E21673-FC17-4849-8D9C-53A9DDF36FFA}" srcOrd="5" destOrd="0" presId="urn:microsoft.com/office/officeart/2005/8/layout/vList2"/>
    <dgm:cxn modelId="{A8E8E8C1-94C6-7E4F-9A59-1998EB118889}" type="presParOf" srcId="{CFDCC1CA-C1E6-4E42-9622-496EBA14B44E}" destId="{AA5CE471-2833-3642-90E9-39274288B4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6FF81-3197-4393-A1FC-C635062ACD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3F3F5-605E-4EF9-BDCC-F84A84A2E880}">
      <dgm:prSet custT="1"/>
      <dgm:spPr>
        <a:solidFill>
          <a:srgbClr val="00B0F0"/>
        </a:solidFill>
      </dgm:spPr>
      <dgm:t>
        <a:bodyPr/>
        <a:lstStyle/>
        <a:p>
          <a:r>
            <a:rPr lang="de-DE" sz="1600" b="1" baseline="0" dirty="0">
              <a:solidFill>
                <a:schemeClr val="tx1"/>
              </a:solidFill>
            </a:rPr>
            <a:t>Testpflicht (Dokument</a:t>
          </a:r>
          <a:r>
            <a:rPr lang="de-DE" sz="1600" b="1" baseline="0" dirty="0" smtClean="0">
              <a:solidFill>
                <a:schemeClr val="tx1"/>
              </a:solidFill>
            </a:rPr>
            <a:t>)</a:t>
          </a:r>
        </a:p>
        <a:p>
          <a:r>
            <a:rPr lang="de-DE" sz="1600" b="1" baseline="0" dirty="0" smtClean="0">
              <a:solidFill>
                <a:schemeClr val="tx1"/>
              </a:solidFill>
            </a:rPr>
            <a:t>Je nach Vorgaben des Landes Niedersachsen</a:t>
          </a:r>
          <a:endParaRPr lang="en-US" sz="1600" dirty="0">
            <a:solidFill>
              <a:schemeClr val="tx1"/>
            </a:solidFill>
          </a:endParaRPr>
        </a:p>
      </dgm:t>
    </dgm:pt>
    <dgm:pt modelId="{074C54BE-42F2-4A96-8AC2-526DFD8E7737}" type="parTrans" cxnId="{E025A46C-D256-48B6-BDD2-8A635E0C96B9}">
      <dgm:prSet/>
      <dgm:spPr/>
      <dgm:t>
        <a:bodyPr/>
        <a:lstStyle/>
        <a:p>
          <a:endParaRPr lang="en-US"/>
        </a:p>
      </dgm:t>
    </dgm:pt>
    <dgm:pt modelId="{686E431A-1812-4299-A2D7-A67C020E3DEF}" type="sibTrans" cxnId="{E025A46C-D256-48B6-BDD2-8A635E0C96B9}">
      <dgm:prSet/>
      <dgm:spPr/>
      <dgm:t>
        <a:bodyPr/>
        <a:lstStyle/>
        <a:p>
          <a:endParaRPr lang="en-US"/>
        </a:p>
      </dgm:t>
    </dgm:pt>
    <dgm:pt modelId="{D81F8786-1B28-4ADF-8ED7-45C4E634050C}">
      <dgm:prSet custT="1"/>
      <dgm:spPr>
        <a:solidFill>
          <a:srgbClr val="00B0F0"/>
        </a:solidFill>
      </dgm:spPr>
      <dgm:t>
        <a:bodyPr/>
        <a:lstStyle/>
        <a:p>
          <a:r>
            <a:rPr lang="de-DE" sz="1600" b="1" baseline="0" dirty="0">
              <a:solidFill>
                <a:schemeClr val="tx1"/>
              </a:solidFill>
            </a:rPr>
            <a:t>9.15 Uhr </a:t>
          </a:r>
        </a:p>
        <a:p>
          <a:r>
            <a:rPr lang="de-DE" sz="1600" b="1" baseline="0" dirty="0">
              <a:solidFill>
                <a:schemeClr val="tx1"/>
              </a:solidFill>
            </a:rPr>
            <a:t>Einschulungsgottesdienst in der Turnhalle</a:t>
          </a:r>
          <a:endParaRPr lang="en-US" sz="1600" dirty="0">
            <a:solidFill>
              <a:schemeClr val="tx1"/>
            </a:solidFill>
          </a:endParaRPr>
        </a:p>
      </dgm:t>
    </dgm:pt>
    <dgm:pt modelId="{FEF34B74-2CF4-4D45-9610-79D9C8F55B62}" type="parTrans" cxnId="{37D3AB6A-08A8-44E9-9ACF-F5C3A0EB9587}">
      <dgm:prSet/>
      <dgm:spPr/>
      <dgm:t>
        <a:bodyPr/>
        <a:lstStyle/>
        <a:p>
          <a:endParaRPr lang="en-US"/>
        </a:p>
      </dgm:t>
    </dgm:pt>
    <dgm:pt modelId="{A8310CF1-2D35-4C89-ACE7-59429FE97B29}" type="sibTrans" cxnId="{37D3AB6A-08A8-44E9-9ACF-F5C3A0EB9587}">
      <dgm:prSet/>
      <dgm:spPr/>
      <dgm:t>
        <a:bodyPr/>
        <a:lstStyle/>
        <a:p>
          <a:endParaRPr lang="en-US"/>
        </a:p>
      </dgm:t>
    </dgm:pt>
    <dgm:pt modelId="{21425243-1EB4-4437-9B2C-95F6597B2230}">
      <dgm:prSet custT="1"/>
      <dgm:spPr>
        <a:solidFill>
          <a:srgbClr val="00B0F0"/>
        </a:solidFill>
      </dgm:spPr>
      <dgm:t>
        <a:bodyPr/>
        <a:lstStyle/>
        <a:p>
          <a:r>
            <a:rPr lang="de-DE" sz="1600" b="1" baseline="0" dirty="0">
              <a:solidFill>
                <a:schemeClr val="tx1"/>
              </a:solidFill>
            </a:rPr>
            <a:t>10.00 Uhr</a:t>
          </a:r>
        </a:p>
        <a:p>
          <a:r>
            <a:rPr lang="de-DE" sz="1600" b="1" baseline="0" dirty="0">
              <a:solidFill>
                <a:schemeClr val="tx1"/>
              </a:solidFill>
            </a:rPr>
            <a:t>Festliches Programm in der Turnhalle (</a:t>
          </a:r>
          <a:r>
            <a:rPr lang="de-DE" sz="1600" b="1" baseline="0" dirty="0" err="1">
              <a:solidFill>
                <a:schemeClr val="tx1"/>
              </a:solidFill>
            </a:rPr>
            <a:t>coronakonform</a:t>
          </a:r>
          <a:r>
            <a:rPr lang="de-DE" sz="1600" b="1" baseline="0" dirty="0">
              <a:solidFill>
                <a:schemeClr val="tx1"/>
              </a:solidFill>
            </a:rPr>
            <a:t> in Tischgruppen)</a:t>
          </a:r>
          <a:endParaRPr lang="en-US" sz="1600" dirty="0">
            <a:solidFill>
              <a:schemeClr val="tx1"/>
            </a:solidFill>
          </a:endParaRPr>
        </a:p>
      </dgm:t>
    </dgm:pt>
    <dgm:pt modelId="{4F02844E-0863-4DB3-A04A-BADFBF39DA3D}" type="parTrans" cxnId="{6BACE3AC-15A0-46D4-9613-3C4F49E3E88A}">
      <dgm:prSet/>
      <dgm:spPr/>
      <dgm:t>
        <a:bodyPr/>
        <a:lstStyle/>
        <a:p>
          <a:endParaRPr lang="en-US"/>
        </a:p>
      </dgm:t>
    </dgm:pt>
    <dgm:pt modelId="{4DD0BEC6-6C68-4CF4-A238-1DFC3E590B31}" type="sibTrans" cxnId="{6BACE3AC-15A0-46D4-9613-3C4F49E3E88A}">
      <dgm:prSet/>
      <dgm:spPr/>
      <dgm:t>
        <a:bodyPr/>
        <a:lstStyle/>
        <a:p>
          <a:endParaRPr lang="en-US"/>
        </a:p>
      </dgm:t>
    </dgm:pt>
    <dgm:pt modelId="{B0E71F06-03C0-4DA5-8034-629A63EECD9E}">
      <dgm:prSet custT="1"/>
      <dgm:spPr>
        <a:solidFill>
          <a:srgbClr val="00B0F0"/>
        </a:solidFill>
      </dgm:spPr>
      <dgm:t>
        <a:bodyPr/>
        <a:lstStyle/>
        <a:p>
          <a:r>
            <a:rPr lang="de-DE" sz="1600" b="1" baseline="0" dirty="0">
              <a:solidFill>
                <a:schemeClr val="tx1"/>
              </a:solidFill>
            </a:rPr>
            <a:t>Danach: </a:t>
          </a:r>
        </a:p>
        <a:p>
          <a:r>
            <a:rPr lang="de-DE" sz="1600" b="1" baseline="0" dirty="0">
              <a:solidFill>
                <a:schemeClr val="tx1"/>
              </a:solidFill>
            </a:rPr>
            <a:t>Kinder - 1. Unterrichtsstunde im Klassenraum</a:t>
          </a:r>
        </a:p>
        <a:p>
          <a:r>
            <a:rPr lang="de-DE" sz="1600" b="1" baseline="0" dirty="0">
              <a:solidFill>
                <a:schemeClr val="tx1"/>
              </a:solidFill>
            </a:rPr>
            <a:t>Eltern – Infos, Getränke und Kekse, Austausch</a:t>
          </a:r>
          <a:endParaRPr lang="en-US" sz="1600" dirty="0">
            <a:solidFill>
              <a:schemeClr val="tx1"/>
            </a:solidFill>
          </a:endParaRPr>
        </a:p>
      </dgm:t>
    </dgm:pt>
    <dgm:pt modelId="{35CABF73-8B3A-4744-8D80-0EB82BE51B79}" type="parTrans" cxnId="{1FEF04EF-C766-4A43-84C5-B098ED593F47}">
      <dgm:prSet/>
      <dgm:spPr/>
      <dgm:t>
        <a:bodyPr/>
        <a:lstStyle/>
        <a:p>
          <a:endParaRPr lang="en-US"/>
        </a:p>
      </dgm:t>
    </dgm:pt>
    <dgm:pt modelId="{D03B197D-7A31-4104-A76F-F834DA5A710B}" type="sibTrans" cxnId="{1FEF04EF-C766-4A43-84C5-B098ED593F47}">
      <dgm:prSet/>
      <dgm:spPr/>
      <dgm:t>
        <a:bodyPr/>
        <a:lstStyle/>
        <a:p>
          <a:endParaRPr lang="en-US"/>
        </a:p>
      </dgm:t>
    </dgm:pt>
    <dgm:pt modelId="{DD0A45CD-630D-1B44-B538-50A861B39078}" type="pres">
      <dgm:prSet presAssocID="{F856FF81-3197-4393-A1FC-C635062ACD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C886E81-8A16-E84B-94B0-C5E9AEFE08B3}" type="pres">
      <dgm:prSet presAssocID="{9AD3F3F5-605E-4EF9-BDCC-F84A84A2E8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ED73AF-E3E7-1545-B309-1CAF9F36D1B0}" type="pres">
      <dgm:prSet presAssocID="{686E431A-1812-4299-A2D7-A67C020E3DEF}" presName="sibTrans" presStyleCnt="0"/>
      <dgm:spPr/>
    </dgm:pt>
    <dgm:pt modelId="{24912A73-EBDD-F249-A352-AFB79EC44440}" type="pres">
      <dgm:prSet presAssocID="{D81F8786-1B28-4ADF-8ED7-45C4E63405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A2B3C3-552B-9747-9461-7BB95812C647}" type="pres">
      <dgm:prSet presAssocID="{A8310CF1-2D35-4C89-ACE7-59429FE97B29}" presName="sibTrans" presStyleCnt="0"/>
      <dgm:spPr/>
    </dgm:pt>
    <dgm:pt modelId="{95CDB578-051D-5340-99E0-47D31A779B36}" type="pres">
      <dgm:prSet presAssocID="{21425243-1EB4-4437-9B2C-95F6597B22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76DD8D-880A-2E44-8179-BD53810B426C}" type="pres">
      <dgm:prSet presAssocID="{4DD0BEC6-6C68-4CF4-A238-1DFC3E590B31}" presName="sibTrans" presStyleCnt="0"/>
      <dgm:spPr/>
    </dgm:pt>
    <dgm:pt modelId="{239BD815-60E5-D34F-BDD4-C8AED1DF9EF5}" type="pres">
      <dgm:prSet presAssocID="{B0E71F06-03C0-4DA5-8034-629A63EECD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72C2983-E276-E145-8DCA-1AD07059F767}" type="presOf" srcId="{D81F8786-1B28-4ADF-8ED7-45C4E634050C}" destId="{24912A73-EBDD-F249-A352-AFB79EC44440}" srcOrd="0" destOrd="0" presId="urn:microsoft.com/office/officeart/2005/8/layout/default"/>
    <dgm:cxn modelId="{1EFE012E-AE4C-AB47-91C9-4C0970C5875C}" type="presOf" srcId="{21425243-1EB4-4437-9B2C-95F6597B2230}" destId="{95CDB578-051D-5340-99E0-47D31A779B36}" srcOrd="0" destOrd="0" presId="urn:microsoft.com/office/officeart/2005/8/layout/default"/>
    <dgm:cxn modelId="{F715999B-C889-554A-80B8-5B5C6F01531E}" type="presOf" srcId="{B0E71F06-03C0-4DA5-8034-629A63EECD9E}" destId="{239BD815-60E5-D34F-BDD4-C8AED1DF9EF5}" srcOrd="0" destOrd="0" presId="urn:microsoft.com/office/officeart/2005/8/layout/default"/>
    <dgm:cxn modelId="{2556392E-F183-2940-A706-323FD19FB834}" type="presOf" srcId="{9AD3F3F5-605E-4EF9-BDCC-F84A84A2E880}" destId="{FC886E81-8A16-E84B-94B0-C5E9AEFE08B3}" srcOrd="0" destOrd="0" presId="urn:microsoft.com/office/officeart/2005/8/layout/default"/>
    <dgm:cxn modelId="{6BACE3AC-15A0-46D4-9613-3C4F49E3E88A}" srcId="{F856FF81-3197-4393-A1FC-C635062ACDC1}" destId="{21425243-1EB4-4437-9B2C-95F6597B2230}" srcOrd="2" destOrd="0" parTransId="{4F02844E-0863-4DB3-A04A-BADFBF39DA3D}" sibTransId="{4DD0BEC6-6C68-4CF4-A238-1DFC3E590B31}"/>
    <dgm:cxn modelId="{E025A46C-D256-48B6-BDD2-8A635E0C96B9}" srcId="{F856FF81-3197-4393-A1FC-C635062ACDC1}" destId="{9AD3F3F5-605E-4EF9-BDCC-F84A84A2E880}" srcOrd="0" destOrd="0" parTransId="{074C54BE-42F2-4A96-8AC2-526DFD8E7737}" sibTransId="{686E431A-1812-4299-A2D7-A67C020E3DEF}"/>
    <dgm:cxn modelId="{B21F55A9-EF73-1C4A-B352-C186F86850CD}" type="presOf" srcId="{F856FF81-3197-4393-A1FC-C635062ACDC1}" destId="{DD0A45CD-630D-1B44-B538-50A861B39078}" srcOrd="0" destOrd="0" presId="urn:microsoft.com/office/officeart/2005/8/layout/default"/>
    <dgm:cxn modelId="{1FEF04EF-C766-4A43-84C5-B098ED593F47}" srcId="{F856FF81-3197-4393-A1FC-C635062ACDC1}" destId="{B0E71F06-03C0-4DA5-8034-629A63EECD9E}" srcOrd="3" destOrd="0" parTransId="{35CABF73-8B3A-4744-8D80-0EB82BE51B79}" sibTransId="{D03B197D-7A31-4104-A76F-F834DA5A710B}"/>
    <dgm:cxn modelId="{37D3AB6A-08A8-44E9-9ACF-F5C3A0EB9587}" srcId="{F856FF81-3197-4393-A1FC-C635062ACDC1}" destId="{D81F8786-1B28-4ADF-8ED7-45C4E634050C}" srcOrd="1" destOrd="0" parTransId="{FEF34B74-2CF4-4D45-9610-79D9C8F55B62}" sibTransId="{A8310CF1-2D35-4C89-ACE7-59429FE97B29}"/>
    <dgm:cxn modelId="{E8B5296B-2FEF-E349-A356-5EE0EEE468C4}" type="presParOf" srcId="{DD0A45CD-630D-1B44-B538-50A861B39078}" destId="{FC886E81-8A16-E84B-94B0-C5E9AEFE08B3}" srcOrd="0" destOrd="0" presId="urn:microsoft.com/office/officeart/2005/8/layout/default"/>
    <dgm:cxn modelId="{A7B9909A-4FEF-B043-AF86-16ABD707D035}" type="presParOf" srcId="{DD0A45CD-630D-1B44-B538-50A861B39078}" destId="{CEED73AF-E3E7-1545-B309-1CAF9F36D1B0}" srcOrd="1" destOrd="0" presId="urn:microsoft.com/office/officeart/2005/8/layout/default"/>
    <dgm:cxn modelId="{51826FC6-C9E9-8B4A-8D28-7D6F12B5DE1F}" type="presParOf" srcId="{DD0A45CD-630D-1B44-B538-50A861B39078}" destId="{24912A73-EBDD-F249-A352-AFB79EC44440}" srcOrd="2" destOrd="0" presId="urn:microsoft.com/office/officeart/2005/8/layout/default"/>
    <dgm:cxn modelId="{64742ECA-1413-DE45-9C2D-C8D93E0DA767}" type="presParOf" srcId="{DD0A45CD-630D-1B44-B538-50A861B39078}" destId="{5EA2B3C3-552B-9747-9461-7BB95812C647}" srcOrd="3" destOrd="0" presId="urn:microsoft.com/office/officeart/2005/8/layout/default"/>
    <dgm:cxn modelId="{E596893A-9A71-1B49-B8B3-430A8CD4B352}" type="presParOf" srcId="{DD0A45CD-630D-1B44-B538-50A861B39078}" destId="{95CDB578-051D-5340-99E0-47D31A779B36}" srcOrd="4" destOrd="0" presId="urn:microsoft.com/office/officeart/2005/8/layout/default"/>
    <dgm:cxn modelId="{6EE4BA86-71FC-8F4D-902F-4FCB222824DD}" type="presParOf" srcId="{DD0A45CD-630D-1B44-B538-50A861B39078}" destId="{4A76DD8D-880A-2E44-8179-BD53810B426C}" srcOrd="5" destOrd="0" presId="urn:microsoft.com/office/officeart/2005/8/layout/default"/>
    <dgm:cxn modelId="{171DF70C-52D1-0240-8B23-D291BA24FE24}" type="presParOf" srcId="{DD0A45CD-630D-1B44-B538-50A861B39078}" destId="{239BD815-60E5-D34F-BDD4-C8AED1DF9E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069C5-47D1-4BD7-A6FD-7B437B7C58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7506E-6143-4F22-927C-70A42CE439B7}">
      <dgm:prSet custT="1"/>
      <dgm:spPr>
        <a:solidFill>
          <a:srgbClr val="00B0F0"/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</a:rPr>
            <a:t>Krankheit des Kindes: </a:t>
          </a:r>
          <a:r>
            <a:rPr lang="de-DE" sz="1800" dirty="0">
              <a:solidFill>
                <a:schemeClr val="tx1"/>
              </a:solidFill>
            </a:rPr>
            <a:t>Immer telefonisch melden, schriftliche Krankmeldung nachreichen. Bei Nichterscheinen eines Kindes, rufen wir zu Hause an.</a:t>
          </a:r>
          <a:endParaRPr lang="en-US" sz="1800" dirty="0">
            <a:solidFill>
              <a:schemeClr val="tx1"/>
            </a:solidFill>
          </a:endParaRPr>
        </a:p>
      </dgm:t>
    </dgm:pt>
    <dgm:pt modelId="{37C025E8-1B06-47D3-93BE-D98D3066FFDC}" type="parTrans" cxnId="{01F54C4D-B9E5-4AE9-BEC1-A131AEED7031}">
      <dgm:prSet/>
      <dgm:spPr/>
      <dgm:t>
        <a:bodyPr/>
        <a:lstStyle/>
        <a:p>
          <a:endParaRPr lang="en-US"/>
        </a:p>
      </dgm:t>
    </dgm:pt>
    <dgm:pt modelId="{DA0BD05D-D0EA-4B69-8E88-8E8E34D9F572}" type="sibTrans" cxnId="{01F54C4D-B9E5-4AE9-BEC1-A131AEED7031}">
      <dgm:prSet/>
      <dgm:spPr/>
      <dgm:t>
        <a:bodyPr/>
        <a:lstStyle/>
        <a:p>
          <a:endParaRPr lang="en-US"/>
        </a:p>
      </dgm:t>
    </dgm:pt>
    <dgm:pt modelId="{169920B4-8306-478C-9387-6323AC2A5410}">
      <dgm:prSet custT="1"/>
      <dgm:spPr>
        <a:solidFill>
          <a:srgbClr val="00B0F0"/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</a:rPr>
            <a:t>Unterrichtsbefreiung</a:t>
          </a:r>
          <a:r>
            <a:rPr lang="de-DE" sz="1800" dirty="0">
              <a:solidFill>
                <a:schemeClr val="tx1"/>
              </a:solidFill>
            </a:rPr>
            <a:t>: Schriftlich mit Antrag (auch bei Arztterminen), 1 Tag bei der Klassenlehrerin, darüber hinaus bei der Schulleiterin.</a:t>
          </a:r>
          <a:endParaRPr lang="en-US" sz="1800" dirty="0">
            <a:solidFill>
              <a:schemeClr val="tx1"/>
            </a:solidFill>
          </a:endParaRPr>
        </a:p>
      </dgm:t>
    </dgm:pt>
    <dgm:pt modelId="{EC96EA9C-7980-43FB-96B3-10E52AC3F967}" type="parTrans" cxnId="{86B6E46F-A88D-4D7D-AD8B-BCA3463DB601}">
      <dgm:prSet/>
      <dgm:spPr/>
      <dgm:t>
        <a:bodyPr/>
        <a:lstStyle/>
        <a:p>
          <a:endParaRPr lang="en-US"/>
        </a:p>
      </dgm:t>
    </dgm:pt>
    <dgm:pt modelId="{1F008FE4-5035-401B-8301-7E5C58F4D308}" type="sibTrans" cxnId="{86B6E46F-A88D-4D7D-AD8B-BCA3463DB601}">
      <dgm:prSet/>
      <dgm:spPr/>
      <dgm:t>
        <a:bodyPr/>
        <a:lstStyle/>
        <a:p>
          <a:endParaRPr lang="en-US"/>
        </a:p>
      </dgm:t>
    </dgm:pt>
    <dgm:pt modelId="{B299DA89-786C-435F-91CD-636824B9B49B}">
      <dgm:prSet custT="1"/>
      <dgm:spPr>
        <a:solidFill>
          <a:srgbClr val="00B0F0"/>
        </a:solidFill>
      </dgm:spPr>
      <dgm:t>
        <a:bodyPr/>
        <a:lstStyle/>
        <a:p>
          <a:r>
            <a:rPr lang="de-DE" sz="1800" b="1" i="0" dirty="0">
              <a:solidFill>
                <a:schemeClr val="tx1"/>
              </a:solidFill>
            </a:rPr>
            <a:t>Konzepte</a:t>
          </a:r>
          <a:r>
            <a:rPr lang="de-DE" sz="1800" dirty="0">
              <a:solidFill>
                <a:schemeClr val="tx1"/>
              </a:solidFill>
            </a:rPr>
            <a:t> regeln das Schulleben und die Kommunikation (Schulregeln, Informationsflusskonzept).</a:t>
          </a:r>
          <a:endParaRPr lang="en-US" sz="1800" dirty="0">
            <a:solidFill>
              <a:schemeClr val="tx1"/>
            </a:solidFill>
          </a:endParaRPr>
        </a:p>
      </dgm:t>
    </dgm:pt>
    <dgm:pt modelId="{D0A166BF-C235-4A7E-8E63-4E9401E14B74}" type="parTrans" cxnId="{43B1A46E-1BFE-4ABB-A9AD-D95CAD71B985}">
      <dgm:prSet/>
      <dgm:spPr/>
      <dgm:t>
        <a:bodyPr/>
        <a:lstStyle/>
        <a:p>
          <a:endParaRPr lang="en-US"/>
        </a:p>
      </dgm:t>
    </dgm:pt>
    <dgm:pt modelId="{1D893C16-8C99-4A0C-8D70-05B9E2F0645E}" type="sibTrans" cxnId="{43B1A46E-1BFE-4ABB-A9AD-D95CAD71B985}">
      <dgm:prSet/>
      <dgm:spPr/>
      <dgm:t>
        <a:bodyPr/>
        <a:lstStyle/>
        <a:p>
          <a:endParaRPr lang="en-US"/>
        </a:p>
      </dgm:t>
    </dgm:pt>
    <dgm:pt modelId="{0B5D1923-1236-430E-A75B-6B43106848F2}">
      <dgm:prSet custT="1"/>
      <dgm:spPr>
        <a:solidFill>
          <a:srgbClr val="00B0F0"/>
        </a:solidFill>
      </dgm:spPr>
      <dgm:t>
        <a:bodyPr/>
        <a:lstStyle/>
        <a:p>
          <a:pPr algn="l"/>
          <a:r>
            <a:rPr lang="de-DE" sz="2000" b="1" dirty="0">
              <a:solidFill>
                <a:schemeClr val="tx1"/>
              </a:solidFill>
            </a:rPr>
            <a:t>Logbuch</a:t>
          </a:r>
          <a:endParaRPr lang="en-US" sz="2000" b="1" dirty="0">
            <a:solidFill>
              <a:schemeClr val="tx1"/>
            </a:solidFill>
          </a:endParaRPr>
        </a:p>
      </dgm:t>
    </dgm:pt>
    <dgm:pt modelId="{B8896017-2FEE-44CD-80B5-B121FAC1532D}" type="parTrans" cxnId="{C7E02366-598B-499B-A9FD-6548E94A1EAE}">
      <dgm:prSet/>
      <dgm:spPr/>
      <dgm:t>
        <a:bodyPr/>
        <a:lstStyle/>
        <a:p>
          <a:endParaRPr lang="en-US"/>
        </a:p>
      </dgm:t>
    </dgm:pt>
    <dgm:pt modelId="{910C3269-7CC8-4AF8-844A-741EFABFB804}" type="sibTrans" cxnId="{C7E02366-598B-499B-A9FD-6548E94A1EAE}">
      <dgm:prSet/>
      <dgm:spPr/>
      <dgm:t>
        <a:bodyPr/>
        <a:lstStyle/>
        <a:p>
          <a:endParaRPr lang="en-US"/>
        </a:p>
      </dgm:t>
    </dgm:pt>
    <dgm:pt modelId="{5DB00FD5-8B51-4069-8C19-F95C46BA541D}">
      <dgm:prSet custT="1"/>
      <dgm:spPr>
        <a:solidFill>
          <a:srgbClr val="00B0F0"/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</a:rPr>
            <a:t>Vertretungen</a:t>
          </a:r>
          <a:r>
            <a:rPr lang="de-DE" sz="1800" dirty="0">
              <a:solidFill>
                <a:schemeClr val="tx1"/>
              </a:solidFill>
            </a:rPr>
            <a:t> werden durch Pädagogische Mitarbeiter*innen sichergestellt.</a:t>
          </a:r>
          <a:endParaRPr lang="en-US" sz="1800" dirty="0">
            <a:solidFill>
              <a:schemeClr val="tx1"/>
            </a:solidFill>
          </a:endParaRPr>
        </a:p>
      </dgm:t>
    </dgm:pt>
    <dgm:pt modelId="{0AAEE250-05B6-416A-BB65-533B0E4A1107}" type="parTrans" cxnId="{E809EA5B-F729-4FA7-AFED-ED8AE1B797ED}">
      <dgm:prSet/>
      <dgm:spPr/>
      <dgm:t>
        <a:bodyPr/>
        <a:lstStyle/>
        <a:p>
          <a:endParaRPr lang="en-US"/>
        </a:p>
      </dgm:t>
    </dgm:pt>
    <dgm:pt modelId="{DB560058-E918-4C62-9723-ED4614C082DC}" type="sibTrans" cxnId="{E809EA5B-F729-4FA7-AFED-ED8AE1B797ED}">
      <dgm:prSet/>
      <dgm:spPr/>
      <dgm:t>
        <a:bodyPr/>
        <a:lstStyle/>
        <a:p>
          <a:endParaRPr lang="en-US"/>
        </a:p>
      </dgm:t>
    </dgm:pt>
    <dgm:pt modelId="{AA096D91-38D8-B845-8929-E831FB2EC219}" type="pres">
      <dgm:prSet presAssocID="{CF1069C5-47D1-4BD7-A6FD-7B437B7C58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2D93C8D-975F-A847-BB12-6D91751CA7CF}" type="pres">
      <dgm:prSet presAssocID="{4167506E-6143-4F22-927C-70A42CE439B7}" presName="node" presStyleLbl="node1" presStyleIdx="0" presStyleCnt="5" custScaleX="1136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AAB473-3F2E-FB4B-9EA2-9131C13724E1}" type="pres">
      <dgm:prSet presAssocID="{DA0BD05D-D0EA-4B69-8E88-8E8E34D9F572}" presName="sibTrans" presStyleCnt="0"/>
      <dgm:spPr/>
    </dgm:pt>
    <dgm:pt modelId="{1F320396-27F2-6442-9DDA-D41A4BDD39E2}" type="pres">
      <dgm:prSet presAssocID="{169920B4-8306-478C-9387-6323AC2A5410}" presName="node" presStyleLbl="node1" presStyleIdx="1" presStyleCnt="5" custScaleX="1334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A95116-4F3B-6445-81DD-0E9FB78F9259}" type="pres">
      <dgm:prSet presAssocID="{1F008FE4-5035-401B-8301-7E5C58F4D308}" presName="sibTrans" presStyleCnt="0"/>
      <dgm:spPr/>
    </dgm:pt>
    <dgm:pt modelId="{FA73014C-7FD2-0A43-B370-CF639C5C12C6}" type="pres">
      <dgm:prSet presAssocID="{B299DA89-786C-435F-91CD-636824B9B49B}" presName="node" presStyleLbl="node1" presStyleIdx="2" presStyleCnt="5" custScaleX="1176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E811AA-CA09-D547-9574-41023F613A46}" type="pres">
      <dgm:prSet presAssocID="{1D893C16-8C99-4A0C-8D70-05B9E2F0645E}" presName="sibTrans" presStyleCnt="0"/>
      <dgm:spPr/>
    </dgm:pt>
    <dgm:pt modelId="{91D160A6-B1A5-8F43-BCA9-00BB35B4AC44}" type="pres">
      <dgm:prSet presAssocID="{0B5D1923-1236-430E-A75B-6B43106848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6BDD7C-C418-7745-BFC7-6E1E37113756}" type="pres">
      <dgm:prSet presAssocID="{910C3269-7CC8-4AF8-844A-741EFABFB804}" presName="sibTrans" presStyleCnt="0"/>
      <dgm:spPr/>
    </dgm:pt>
    <dgm:pt modelId="{1358CCD5-779F-ED4E-AF7C-854C8D6F8DB3}" type="pres">
      <dgm:prSet presAssocID="{5DB00FD5-8B51-4069-8C19-F95C46BA54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5143A5-4F69-4F4B-BBA1-0B0DFDEAF86D}" type="presOf" srcId="{5DB00FD5-8B51-4069-8C19-F95C46BA541D}" destId="{1358CCD5-779F-ED4E-AF7C-854C8D6F8DB3}" srcOrd="0" destOrd="0" presId="urn:microsoft.com/office/officeart/2005/8/layout/default"/>
    <dgm:cxn modelId="{5A540868-EA61-6B40-93C0-DC6C6B635DF8}" type="presOf" srcId="{0B5D1923-1236-430E-A75B-6B43106848F2}" destId="{91D160A6-B1A5-8F43-BCA9-00BB35B4AC44}" srcOrd="0" destOrd="0" presId="urn:microsoft.com/office/officeart/2005/8/layout/default"/>
    <dgm:cxn modelId="{1B709EB6-05F4-1E42-8A45-0ED772692926}" type="presOf" srcId="{B299DA89-786C-435F-91CD-636824B9B49B}" destId="{FA73014C-7FD2-0A43-B370-CF639C5C12C6}" srcOrd="0" destOrd="0" presId="urn:microsoft.com/office/officeart/2005/8/layout/default"/>
    <dgm:cxn modelId="{189EE8A8-B2FD-6F4F-869A-D88331723F57}" type="presOf" srcId="{CF1069C5-47D1-4BD7-A6FD-7B437B7C58F2}" destId="{AA096D91-38D8-B845-8929-E831FB2EC219}" srcOrd="0" destOrd="0" presId="urn:microsoft.com/office/officeart/2005/8/layout/default"/>
    <dgm:cxn modelId="{D9D88930-B936-8646-A5B9-A94720C0F2FF}" type="presOf" srcId="{169920B4-8306-478C-9387-6323AC2A5410}" destId="{1F320396-27F2-6442-9DDA-D41A4BDD39E2}" srcOrd="0" destOrd="0" presId="urn:microsoft.com/office/officeart/2005/8/layout/default"/>
    <dgm:cxn modelId="{C7E02366-598B-499B-A9FD-6548E94A1EAE}" srcId="{CF1069C5-47D1-4BD7-A6FD-7B437B7C58F2}" destId="{0B5D1923-1236-430E-A75B-6B43106848F2}" srcOrd="3" destOrd="0" parTransId="{B8896017-2FEE-44CD-80B5-B121FAC1532D}" sibTransId="{910C3269-7CC8-4AF8-844A-741EFABFB804}"/>
    <dgm:cxn modelId="{24DBC42C-E615-1B45-843B-99A5D22E1601}" type="presOf" srcId="{4167506E-6143-4F22-927C-70A42CE439B7}" destId="{12D93C8D-975F-A847-BB12-6D91751CA7CF}" srcOrd="0" destOrd="0" presId="urn:microsoft.com/office/officeart/2005/8/layout/default"/>
    <dgm:cxn modelId="{01F54C4D-B9E5-4AE9-BEC1-A131AEED7031}" srcId="{CF1069C5-47D1-4BD7-A6FD-7B437B7C58F2}" destId="{4167506E-6143-4F22-927C-70A42CE439B7}" srcOrd="0" destOrd="0" parTransId="{37C025E8-1B06-47D3-93BE-D98D3066FFDC}" sibTransId="{DA0BD05D-D0EA-4B69-8E88-8E8E34D9F572}"/>
    <dgm:cxn modelId="{E809EA5B-F729-4FA7-AFED-ED8AE1B797ED}" srcId="{CF1069C5-47D1-4BD7-A6FD-7B437B7C58F2}" destId="{5DB00FD5-8B51-4069-8C19-F95C46BA541D}" srcOrd="4" destOrd="0" parTransId="{0AAEE250-05B6-416A-BB65-533B0E4A1107}" sibTransId="{DB560058-E918-4C62-9723-ED4614C082DC}"/>
    <dgm:cxn modelId="{43B1A46E-1BFE-4ABB-A9AD-D95CAD71B985}" srcId="{CF1069C5-47D1-4BD7-A6FD-7B437B7C58F2}" destId="{B299DA89-786C-435F-91CD-636824B9B49B}" srcOrd="2" destOrd="0" parTransId="{D0A166BF-C235-4A7E-8E63-4E9401E14B74}" sibTransId="{1D893C16-8C99-4A0C-8D70-05B9E2F0645E}"/>
    <dgm:cxn modelId="{86B6E46F-A88D-4D7D-AD8B-BCA3463DB601}" srcId="{CF1069C5-47D1-4BD7-A6FD-7B437B7C58F2}" destId="{169920B4-8306-478C-9387-6323AC2A5410}" srcOrd="1" destOrd="0" parTransId="{EC96EA9C-7980-43FB-96B3-10E52AC3F967}" sibTransId="{1F008FE4-5035-401B-8301-7E5C58F4D308}"/>
    <dgm:cxn modelId="{EEFD12D8-6CEB-F543-B5D0-3EC5AC883BF9}" type="presParOf" srcId="{AA096D91-38D8-B845-8929-E831FB2EC219}" destId="{12D93C8D-975F-A847-BB12-6D91751CA7CF}" srcOrd="0" destOrd="0" presId="urn:microsoft.com/office/officeart/2005/8/layout/default"/>
    <dgm:cxn modelId="{68A47026-69BD-1646-836E-BD8E92A664FD}" type="presParOf" srcId="{AA096D91-38D8-B845-8929-E831FB2EC219}" destId="{5AAAB473-3F2E-FB4B-9EA2-9131C13724E1}" srcOrd="1" destOrd="0" presId="urn:microsoft.com/office/officeart/2005/8/layout/default"/>
    <dgm:cxn modelId="{84FFBB03-8DE7-E24F-AC0A-E03DB48C2C5C}" type="presParOf" srcId="{AA096D91-38D8-B845-8929-E831FB2EC219}" destId="{1F320396-27F2-6442-9DDA-D41A4BDD39E2}" srcOrd="2" destOrd="0" presId="urn:microsoft.com/office/officeart/2005/8/layout/default"/>
    <dgm:cxn modelId="{259C7EB7-A6D7-9E41-8488-9DDC54FC09F7}" type="presParOf" srcId="{AA096D91-38D8-B845-8929-E831FB2EC219}" destId="{BDA95116-4F3B-6445-81DD-0E9FB78F9259}" srcOrd="3" destOrd="0" presId="urn:microsoft.com/office/officeart/2005/8/layout/default"/>
    <dgm:cxn modelId="{D761DF4D-CB7C-B44F-8483-341F113D9D5C}" type="presParOf" srcId="{AA096D91-38D8-B845-8929-E831FB2EC219}" destId="{FA73014C-7FD2-0A43-B370-CF639C5C12C6}" srcOrd="4" destOrd="0" presId="urn:microsoft.com/office/officeart/2005/8/layout/default"/>
    <dgm:cxn modelId="{D3E3905E-FFE7-8F4C-B7B5-2015E48D4244}" type="presParOf" srcId="{AA096D91-38D8-B845-8929-E831FB2EC219}" destId="{E9E811AA-CA09-D547-9574-41023F613A46}" srcOrd="5" destOrd="0" presId="urn:microsoft.com/office/officeart/2005/8/layout/default"/>
    <dgm:cxn modelId="{82092527-4F08-614D-9AFA-950C92F6616B}" type="presParOf" srcId="{AA096D91-38D8-B845-8929-E831FB2EC219}" destId="{91D160A6-B1A5-8F43-BCA9-00BB35B4AC44}" srcOrd="6" destOrd="0" presId="urn:microsoft.com/office/officeart/2005/8/layout/default"/>
    <dgm:cxn modelId="{3DE97EAE-A90F-7045-89B7-D8CEB09C1EC9}" type="presParOf" srcId="{AA096D91-38D8-B845-8929-E831FB2EC219}" destId="{AB6BDD7C-C418-7745-BFC7-6E1E37113756}" srcOrd="7" destOrd="0" presId="urn:microsoft.com/office/officeart/2005/8/layout/default"/>
    <dgm:cxn modelId="{E141B609-A100-D140-BDA7-87AA1939B077}" type="presParOf" srcId="{AA096D91-38D8-B845-8929-E831FB2EC219}" destId="{1358CCD5-779F-ED4E-AF7C-854C8D6F8DB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089097-2699-784C-8E33-05BBDC0AC1B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0D0762B-4179-0245-A37E-4DD664CE341A}">
      <dgm:prSet custT="1"/>
      <dgm:spPr/>
      <dgm:t>
        <a:bodyPr/>
        <a:lstStyle/>
        <a:p>
          <a:r>
            <a:rPr lang="de-DE" sz="1200" b="1" baseline="0" dirty="0"/>
            <a:t>Deutliches und verständliches Sprechen</a:t>
          </a:r>
          <a:endParaRPr lang="de-DE" sz="1200" dirty="0"/>
        </a:p>
      </dgm:t>
    </dgm:pt>
    <dgm:pt modelId="{581F2436-A5D7-C54A-94F6-FFE9C7FB42EA}" type="parTrans" cxnId="{E3AA2A18-7F6B-8047-8DCC-7F5288EAC2ED}">
      <dgm:prSet/>
      <dgm:spPr/>
      <dgm:t>
        <a:bodyPr/>
        <a:lstStyle/>
        <a:p>
          <a:endParaRPr lang="de-DE"/>
        </a:p>
      </dgm:t>
    </dgm:pt>
    <dgm:pt modelId="{37962332-108C-204D-BF36-B47184FB2B75}" type="sibTrans" cxnId="{E3AA2A18-7F6B-8047-8DCC-7F5288EAC2ED}">
      <dgm:prSet/>
      <dgm:spPr/>
      <dgm:t>
        <a:bodyPr/>
        <a:lstStyle/>
        <a:p>
          <a:endParaRPr lang="de-DE"/>
        </a:p>
      </dgm:t>
    </dgm:pt>
    <dgm:pt modelId="{3FF73381-D841-C54B-807A-8062C3287449}">
      <dgm:prSet custT="1"/>
      <dgm:spPr/>
      <dgm:t>
        <a:bodyPr/>
        <a:lstStyle/>
        <a:p>
          <a:r>
            <a:rPr lang="de-DE" sz="1200" b="1" baseline="0" dirty="0"/>
            <a:t>Ausdauernd arbeiten können</a:t>
          </a:r>
          <a:endParaRPr lang="de-DE" sz="1200" dirty="0"/>
        </a:p>
      </dgm:t>
    </dgm:pt>
    <dgm:pt modelId="{80D64823-081D-9249-9884-9F904A432E97}" type="parTrans" cxnId="{95A9DBE5-3898-4D43-9774-5B5E546D8D75}">
      <dgm:prSet/>
      <dgm:spPr/>
      <dgm:t>
        <a:bodyPr/>
        <a:lstStyle/>
        <a:p>
          <a:endParaRPr lang="de-DE"/>
        </a:p>
      </dgm:t>
    </dgm:pt>
    <dgm:pt modelId="{5C184874-433E-F54B-9A12-0EEB4A1B60D0}" type="sibTrans" cxnId="{95A9DBE5-3898-4D43-9774-5B5E546D8D75}">
      <dgm:prSet/>
      <dgm:spPr/>
      <dgm:t>
        <a:bodyPr/>
        <a:lstStyle/>
        <a:p>
          <a:endParaRPr lang="de-DE"/>
        </a:p>
      </dgm:t>
    </dgm:pt>
    <dgm:pt modelId="{E6EC186D-8627-874E-847C-550DAD1FBC8F}">
      <dgm:prSet custT="1"/>
      <dgm:spPr/>
      <dgm:t>
        <a:bodyPr/>
        <a:lstStyle/>
        <a:p>
          <a:r>
            <a:rPr lang="de-DE" sz="1200" b="1" baseline="0" dirty="0"/>
            <a:t>Aufgabenverständnis, Merkvermögen</a:t>
          </a:r>
          <a:endParaRPr lang="de-DE" sz="1200" dirty="0"/>
        </a:p>
      </dgm:t>
    </dgm:pt>
    <dgm:pt modelId="{869218E7-EAD3-814F-83F0-CDD6F896FF0E}" type="parTrans" cxnId="{F3CE722F-3135-394C-8ACF-281478B0304C}">
      <dgm:prSet/>
      <dgm:spPr/>
      <dgm:t>
        <a:bodyPr/>
        <a:lstStyle/>
        <a:p>
          <a:endParaRPr lang="de-DE"/>
        </a:p>
      </dgm:t>
    </dgm:pt>
    <dgm:pt modelId="{3F0E0FBC-8863-084C-9FD4-36F3C1785B6A}" type="sibTrans" cxnId="{F3CE722F-3135-394C-8ACF-281478B0304C}">
      <dgm:prSet/>
      <dgm:spPr/>
      <dgm:t>
        <a:bodyPr/>
        <a:lstStyle/>
        <a:p>
          <a:endParaRPr lang="de-DE"/>
        </a:p>
      </dgm:t>
    </dgm:pt>
    <dgm:pt modelId="{3E9DF028-7201-F448-991D-ED6C073DC230}">
      <dgm:prSet custT="1"/>
      <dgm:spPr/>
      <dgm:t>
        <a:bodyPr/>
        <a:lstStyle/>
        <a:p>
          <a:r>
            <a:rPr lang="de-DE" sz="1200" b="1" baseline="0" dirty="0"/>
            <a:t>Zuhören können</a:t>
          </a:r>
          <a:endParaRPr lang="de-DE" sz="1200" dirty="0"/>
        </a:p>
      </dgm:t>
    </dgm:pt>
    <dgm:pt modelId="{1D67F658-79CC-FB41-BFD0-2870DAB585E4}" type="parTrans" cxnId="{C22D12E0-9DDF-084F-AE77-72FAD8117EDC}">
      <dgm:prSet/>
      <dgm:spPr/>
      <dgm:t>
        <a:bodyPr/>
        <a:lstStyle/>
        <a:p>
          <a:endParaRPr lang="de-DE"/>
        </a:p>
      </dgm:t>
    </dgm:pt>
    <dgm:pt modelId="{0442C082-BA3D-CB45-AAC6-7CA0A3D41389}" type="sibTrans" cxnId="{C22D12E0-9DDF-084F-AE77-72FAD8117EDC}">
      <dgm:prSet/>
      <dgm:spPr/>
      <dgm:t>
        <a:bodyPr/>
        <a:lstStyle/>
        <a:p>
          <a:endParaRPr lang="de-DE"/>
        </a:p>
      </dgm:t>
    </dgm:pt>
    <dgm:pt modelId="{C85DD026-4829-3049-9AE6-500248BFE4AF}">
      <dgm:prSet custT="1"/>
      <dgm:spPr/>
      <dgm:t>
        <a:bodyPr/>
        <a:lstStyle/>
        <a:p>
          <a:r>
            <a:rPr lang="de-DE" sz="1200" b="1" baseline="0" dirty="0"/>
            <a:t>Gezielte Fragen stellen</a:t>
          </a:r>
          <a:endParaRPr lang="de-DE" sz="1200" dirty="0"/>
        </a:p>
      </dgm:t>
    </dgm:pt>
    <dgm:pt modelId="{9E2F31CA-F687-D743-9727-BC92304B0E7F}" type="parTrans" cxnId="{D91FE755-FA68-7A4E-834F-A7FA6F69831B}">
      <dgm:prSet/>
      <dgm:spPr/>
      <dgm:t>
        <a:bodyPr/>
        <a:lstStyle/>
        <a:p>
          <a:endParaRPr lang="de-DE"/>
        </a:p>
      </dgm:t>
    </dgm:pt>
    <dgm:pt modelId="{CBA6A63E-586E-704D-A9BA-B6D5AAA3A655}" type="sibTrans" cxnId="{D91FE755-FA68-7A4E-834F-A7FA6F69831B}">
      <dgm:prSet/>
      <dgm:spPr/>
      <dgm:t>
        <a:bodyPr/>
        <a:lstStyle/>
        <a:p>
          <a:endParaRPr lang="de-DE"/>
        </a:p>
      </dgm:t>
    </dgm:pt>
    <dgm:pt modelId="{FF74976D-C802-DB40-8ABE-256F50BBAD5B}">
      <dgm:prSet custT="1"/>
      <dgm:spPr/>
      <dgm:t>
        <a:bodyPr/>
        <a:lstStyle/>
        <a:p>
          <a:r>
            <a:rPr lang="de-DE" sz="1200" b="1" baseline="0" dirty="0"/>
            <a:t>Richtige Stifthaltung</a:t>
          </a:r>
          <a:endParaRPr lang="de-DE" sz="1200" dirty="0"/>
        </a:p>
      </dgm:t>
    </dgm:pt>
    <dgm:pt modelId="{AAB9BDA5-A7A6-5F48-BC1E-555ACAE57B2E}" type="parTrans" cxnId="{0894963B-8C47-334E-BF3D-9007D66515CD}">
      <dgm:prSet/>
      <dgm:spPr/>
      <dgm:t>
        <a:bodyPr/>
        <a:lstStyle/>
        <a:p>
          <a:endParaRPr lang="de-DE"/>
        </a:p>
      </dgm:t>
    </dgm:pt>
    <dgm:pt modelId="{F3F3CA48-6C1A-6745-9FEB-F1F250E62577}" type="sibTrans" cxnId="{0894963B-8C47-334E-BF3D-9007D66515CD}">
      <dgm:prSet/>
      <dgm:spPr/>
      <dgm:t>
        <a:bodyPr/>
        <a:lstStyle/>
        <a:p>
          <a:endParaRPr lang="de-DE"/>
        </a:p>
      </dgm:t>
    </dgm:pt>
    <dgm:pt modelId="{6F8C6D51-18B4-3042-B515-26757284819E}">
      <dgm:prSet custT="1"/>
      <dgm:spPr/>
      <dgm:t>
        <a:bodyPr/>
        <a:lstStyle/>
        <a:p>
          <a:r>
            <a:rPr lang="de-DE" sz="1200" b="1" baseline="0" dirty="0"/>
            <a:t>Genau und geschickt ausschneiden können</a:t>
          </a:r>
          <a:endParaRPr lang="de-DE" sz="1200" dirty="0"/>
        </a:p>
      </dgm:t>
    </dgm:pt>
    <dgm:pt modelId="{B5CCACD2-CEC7-704F-83F2-30697A652C09}" type="parTrans" cxnId="{90323DF9-1563-4746-85FA-4442432D5A69}">
      <dgm:prSet/>
      <dgm:spPr/>
      <dgm:t>
        <a:bodyPr/>
        <a:lstStyle/>
        <a:p>
          <a:endParaRPr lang="de-DE"/>
        </a:p>
      </dgm:t>
    </dgm:pt>
    <dgm:pt modelId="{5BFAD4B4-F62B-B843-A259-8F5D141A2CDB}" type="sibTrans" cxnId="{90323DF9-1563-4746-85FA-4442432D5A69}">
      <dgm:prSet/>
      <dgm:spPr/>
      <dgm:t>
        <a:bodyPr/>
        <a:lstStyle/>
        <a:p>
          <a:endParaRPr lang="de-DE"/>
        </a:p>
      </dgm:t>
    </dgm:pt>
    <dgm:pt modelId="{9F3FBABC-28D3-2C4F-A5D5-745D724B43FC}" type="pres">
      <dgm:prSet presAssocID="{4E089097-2699-784C-8E33-05BBDC0AC1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8A216F9-3CAB-614F-BA52-7736D04B08D8}" type="pres">
      <dgm:prSet presAssocID="{A0D0762B-4179-0245-A37E-4DD664CE341A}" presName="circ1" presStyleLbl="vennNode1" presStyleIdx="0" presStyleCnt="7"/>
      <dgm:spPr/>
      <dgm:t>
        <a:bodyPr/>
        <a:lstStyle/>
        <a:p>
          <a:endParaRPr lang="de-DE"/>
        </a:p>
      </dgm:t>
    </dgm:pt>
    <dgm:pt modelId="{9DB2DA1E-660B-5A45-A8AF-40D9023BD20E}" type="pres">
      <dgm:prSet presAssocID="{A0D0762B-4179-0245-A37E-4DD664CE34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E39C0A-1DA9-CF45-8F80-7CA1438ECA2F}" type="pres">
      <dgm:prSet presAssocID="{3FF73381-D841-C54B-807A-8062C3287449}" presName="circ2" presStyleLbl="vennNode1" presStyleIdx="1" presStyleCnt="7"/>
      <dgm:spPr/>
      <dgm:t>
        <a:bodyPr/>
        <a:lstStyle/>
        <a:p>
          <a:endParaRPr lang="de-DE"/>
        </a:p>
      </dgm:t>
    </dgm:pt>
    <dgm:pt modelId="{DEA7F785-FE8E-6C43-98BF-D4A7A758185E}" type="pres">
      <dgm:prSet presAssocID="{3FF73381-D841-C54B-807A-8062C32874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A0C916-3696-C840-9961-EF41B6FD9B7F}" type="pres">
      <dgm:prSet presAssocID="{E6EC186D-8627-874E-847C-550DAD1FBC8F}" presName="circ3" presStyleLbl="vennNode1" presStyleIdx="2" presStyleCnt="7"/>
      <dgm:spPr/>
      <dgm:t>
        <a:bodyPr/>
        <a:lstStyle/>
        <a:p>
          <a:endParaRPr lang="de-DE"/>
        </a:p>
      </dgm:t>
    </dgm:pt>
    <dgm:pt modelId="{4423D092-DE97-A342-882E-7B3AE093BC89}" type="pres">
      <dgm:prSet presAssocID="{E6EC186D-8627-874E-847C-550DAD1FBC8F}" presName="circ3Tx" presStyleLbl="revTx" presStyleIdx="0" presStyleCnt="0" custScaleX="161663" custLinFactNeighborX="19275" custLinFactNeighborY="20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5E320C-8E09-8240-A200-981BE35E1452}" type="pres">
      <dgm:prSet presAssocID="{3E9DF028-7201-F448-991D-ED6C073DC230}" presName="circ4" presStyleLbl="vennNode1" presStyleIdx="3" presStyleCnt="7"/>
      <dgm:spPr/>
      <dgm:t>
        <a:bodyPr/>
        <a:lstStyle/>
        <a:p>
          <a:endParaRPr lang="de-DE"/>
        </a:p>
      </dgm:t>
    </dgm:pt>
    <dgm:pt modelId="{2DD189E6-76D1-2B4D-9F11-106A512ED4E3}" type="pres">
      <dgm:prSet presAssocID="{3E9DF028-7201-F448-991D-ED6C073DC23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6C5C90-66BB-B64A-8A32-60D568F499FA}" type="pres">
      <dgm:prSet presAssocID="{C85DD026-4829-3049-9AE6-500248BFE4AF}" presName="circ5" presStyleLbl="vennNode1" presStyleIdx="4" presStyleCnt="7"/>
      <dgm:spPr/>
      <dgm:t>
        <a:bodyPr/>
        <a:lstStyle/>
        <a:p>
          <a:endParaRPr lang="de-DE"/>
        </a:p>
      </dgm:t>
    </dgm:pt>
    <dgm:pt modelId="{CB32FAC2-7E3C-924F-A86F-789A40D1CFD6}" type="pres">
      <dgm:prSet presAssocID="{C85DD026-4829-3049-9AE6-500248BFE4A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86369A-1267-E242-AA52-6368194C88EA}" type="pres">
      <dgm:prSet presAssocID="{FF74976D-C802-DB40-8ABE-256F50BBAD5B}" presName="circ6" presStyleLbl="vennNode1" presStyleIdx="5" presStyleCnt="7"/>
      <dgm:spPr/>
      <dgm:t>
        <a:bodyPr/>
        <a:lstStyle/>
        <a:p>
          <a:endParaRPr lang="de-DE"/>
        </a:p>
      </dgm:t>
    </dgm:pt>
    <dgm:pt modelId="{6B9F2720-3F10-D24B-AE22-9A4D6AC695E9}" type="pres">
      <dgm:prSet presAssocID="{FF74976D-C802-DB40-8ABE-256F50BBAD5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C10542-97E4-4E48-9CC5-2CEB1D39E4F7}" type="pres">
      <dgm:prSet presAssocID="{6F8C6D51-18B4-3042-B515-26757284819E}" presName="circ7" presStyleLbl="vennNode1" presStyleIdx="6" presStyleCnt="7"/>
      <dgm:spPr/>
      <dgm:t>
        <a:bodyPr/>
        <a:lstStyle/>
        <a:p>
          <a:endParaRPr lang="de-DE"/>
        </a:p>
      </dgm:t>
    </dgm:pt>
    <dgm:pt modelId="{C7676BF5-02DD-4F49-818A-32A28B98771B}" type="pres">
      <dgm:prSet presAssocID="{6F8C6D51-18B4-3042-B515-26757284819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1FF1FF8-9D78-6341-83BA-E1E714FD5F97}" type="presOf" srcId="{6F8C6D51-18B4-3042-B515-26757284819E}" destId="{C7676BF5-02DD-4F49-818A-32A28B98771B}" srcOrd="0" destOrd="0" presId="urn:microsoft.com/office/officeart/2005/8/layout/venn1"/>
    <dgm:cxn modelId="{33B5D8F9-64E3-D24F-971E-5A257B3F82E4}" type="presOf" srcId="{3E9DF028-7201-F448-991D-ED6C073DC230}" destId="{2DD189E6-76D1-2B4D-9F11-106A512ED4E3}" srcOrd="0" destOrd="0" presId="urn:microsoft.com/office/officeart/2005/8/layout/venn1"/>
    <dgm:cxn modelId="{95A9DBE5-3898-4D43-9774-5B5E546D8D75}" srcId="{4E089097-2699-784C-8E33-05BBDC0AC1B9}" destId="{3FF73381-D841-C54B-807A-8062C3287449}" srcOrd="1" destOrd="0" parTransId="{80D64823-081D-9249-9884-9F904A432E97}" sibTransId="{5C184874-433E-F54B-9A12-0EEB4A1B60D0}"/>
    <dgm:cxn modelId="{E3AA2A18-7F6B-8047-8DCC-7F5288EAC2ED}" srcId="{4E089097-2699-784C-8E33-05BBDC0AC1B9}" destId="{A0D0762B-4179-0245-A37E-4DD664CE341A}" srcOrd="0" destOrd="0" parTransId="{581F2436-A5D7-C54A-94F6-FFE9C7FB42EA}" sibTransId="{37962332-108C-204D-BF36-B47184FB2B75}"/>
    <dgm:cxn modelId="{DF9497D8-3018-5F45-A52D-F2519F465917}" type="presOf" srcId="{3FF73381-D841-C54B-807A-8062C3287449}" destId="{DEA7F785-FE8E-6C43-98BF-D4A7A758185E}" srcOrd="0" destOrd="0" presId="urn:microsoft.com/office/officeart/2005/8/layout/venn1"/>
    <dgm:cxn modelId="{A725A7A1-3242-D24A-9B8E-18459946DFCE}" type="presOf" srcId="{C85DD026-4829-3049-9AE6-500248BFE4AF}" destId="{CB32FAC2-7E3C-924F-A86F-789A40D1CFD6}" srcOrd="0" destOrd="0" presId="urn:microsoft.com/office/officeart/2005/8/layout/venn1"/>
    <dgm:cxn modelId="{AA2D2F01-2042-B046-9D79-CB73100D038E}" type="presOf" srcId="{E6EC186D-8627-874E-847C-550DAD1FBC8F}" destId="{4423D092-DE97-A342-882E-7B3AE093BC89}" srcOrd="0" destOrd="0" presId="urn:microsoft.com/office/officeart/2005/8/layout/venn1"/>
    <dgm:cxn modelId="{176AA312-B638-0941-B742-157C9E915C98}" type="presOf" srcId="{FF74976D-C802-DB40-8ABE-256F50BBAD5B}" destId="{6B9F2720-3F10-D24B-AE22-9A4D6AC695E9}" srcOrd="0" destOrd="0" presId="urn:microsoft.com/office/officeart/2005/8/layout/venn1"/>
    <dgm:cxn modelId="{C22D12E0-9DDF-084F-AE77-72FAD8117EDC}" srcId="{4E089097-2699-784C-8E33-05BBDC0AC1B9}" destId="{3E9DF028-7201-F448-991D-ED6C073DC230}" srcOrd="3" destOrd="0" parTransId="{1D67F658-79CC-FB41-BFD0-2870DAB585E4}" sibTransId="{0442C082-BA3D-CB45-AAC6-7CA0A3D41389}"/>
    <dgm:cxn modelId="{1BEDFFBC-DAC6-9444-B016-9E7509201F93}" type="presOf" srcId="{A0D0762B-4179-0245-A37E-4DD664CE341A}" destId="{9DB2DA1E-660B-5A45-A8AF-40D9023BD20E}" srcOrd="0" destOrd="0" presId="urn:microsoft.com/office/officeart/2005/8/layout/venn1"/>
    <dgm:cxn modelId="{0894963B-8C47-334E-BF3D-9007D66515CD}" srcId="{4E089097-2699-784C-8E33-05BBDC0AC1B9}" destId="{FF74976D-C802-DB40-8ABE-256F50BBAD5B}" srcOrd="5" destOrd="0" parTransId="{AAB9BDA5-A7A6-5F48-BC1E-555ACAE57B2E}" sibTransId="{F3F3CA48-6C1A-6745-9FEB-F1F250E62577}"/>
    <dgm:cxn modelId="{F3CE722F-3135-394C-8ACF-281478B0304C}" srcId="{4E089097-2699-784C-8E33-05BBDC0AC1B9}" destId="{E6EC186D-8627-874E-847C-550DAD1FBC8F}" srcOrd="2" destOrd="0" parTransId="{869218E7-EAD3-814F-83F0-CDD6F896FF0E}" sibTransId="{3F0E0FBC-8863-084C-9FD4-36F3C1785B6A}"/>
    <dgm:cxn modelId="{D91FE755-FA68-7A4E-834F-A7FA6F69831B}" srcId="{4E089097-2699-784C-8E33-05BBDC0AC1B9}" destId="{C85DD026-4829-3049-9AE6-500248BFE4AF}" srcOrd="4" destOrd="0" parTransId="{9E2F31CA-F687-D743-9727-BC92304B0E7F}" sibTransId="{CBA6A63E-586E-704D-A9BA-B6D5AAA3A655}"/>
    <dgm:cxn modelId="{90323DF9-1563-4746-85FA-4442432D5A69}" srcId="{4E089097-2699-784C-8E33-05BBDC0AC1B9}" destId="{6F8C6D51-18B4-3042-B515-26757284819E}" srcOrd="6" destOrd="0" parTransId="{B5CCACD2-CEC7-704F-83F2-30697A652C09}" sibTransId="{5BFAD4B4-F62B-B843-A259-8F5D141A2CDB}"/>
    <dgm:cxn modelId="{ECB7D827-62AA-E042-8560-C04D0141AFE9}" type="presOf" srcId="{4E089097-2699-784C-8E33-05BBDC0AC1B9}" destId="{9F3FBABC-28D3-2C4F-A5D5-745D724B43FC}" srcOrd="0" destOrd="0" presId="urn:microsoft.com/office/officeart/2005/8/layout/venn1"/>
    <dgm:cxn modelId="{DC7B352D-B31B-7A44-B1D0-A8BF620AE38D}" type="presParOf" srcId="{9F3FBABC-28D3-2C4F-A5D5-745D724B43FC}" destId="{B8A216F9-3CAB-614F-BA52-7736D04B08D8}" srcOrd="0" destOrd="0" presId="urn:microsoft.com/office/officeart/2005/8/layout/venn1"/>
    <dgm:cxn modelId="{F8149CE6-8109-6745-A46E-7F3AFE8D6FCD}" type="presParOf" srcId="{9F3FBABC-28D3-2C4F-A5D5-745D724B43FC}" destId="{9DB2DA1E-660B-5A45-A8AF-40D9023BD20E}" srcOrd="1" destOrd="0" presId="urn:microsoft.com/office/officeart/2005/8/layout/venn1"/>
    <dgm:cxn modelId="{86582A59-2EBD-AD4C-82AB-B6A1DED77375}" type="presParOf" srcId="{9F3FBABC-28D3-2C4F-A5D5-745D724B43FC}" destId="{81E39C0A-1DA9-CF45-8F80-7CA1438ECA2F}" srcOrd="2" destOrd="0" presId="urn:microsoft.com/office/officeart/2005/8/layout/venn1"/>
    <dgm:cxn modelId="{E7852197-7E63-624E-AC48-1A138B8BA743}" type="presParOf" srcId="{9F3FBABC-28D3-2C4F-A5D5-745D724B43FC}" destId="{DEA7F785-FE8E-6C43-98BF-D4A7A758185E}" srcOrd="3" destOrd="0" presId="urn:microsoft.com/office/officeart/2005/8/layout/venn1"/>
    <dgm:cxn modelId="{A919C3CA-D840-BB4E-9571-05A6163DE092}" type="presParOf" srcId="{9F3FBABC-28D3-2C4F-A5D5-745D724B43FC}" destId="{CAA0C916-3696-C840-9961-EF41B6FD9B7F}" srcOrd="4" destOrd="0" presId="urn:microsoft.com/office/officeart/2005/8/layout/venn1"/>
    <dgm:cxn modelId="{9B383E08-9B75-7341-89A6-83FF25ECF18C}" type="presParOf" srcId="{9F3FBABC-28D3-2C4F-A5D5-745D724B43FC}" destId="{4423D092-DE97-A342-882E-7B3AE093BC89}" srcOrd="5" destOrd="0" presId="urn:microsoft.com/office/officeart/2005/8/layout/venn1"/>
    <dgm:cxn modelId="{959F2A6C-BDBB-2E42-9808-9B9BD806C142}" type="presParOf" srcId="{9F3FBABC-28D3-2C4F-A5D5-745D724B43FC}" destId="{485E320C-8E09-8240-A200-981BE35E1452}" srcOrd="6" destOrd="0" presId="urn:microsoft.com/office/officeart/2005/8/layout/venn1"/>
    <dgm:cxn modelId="{3E89030C-F2A7-7144-956D-DEDD44530A50}" type="presParOf" srcId="{9F3FBABC-28D3-2C4F-A5D5-745D724B43FC}" destId="{2DD189E6-76D1-2B4D-9F11-106A512ED4E3}" srcOrd="7" destOrd="0" presId="urn:microsoft.com/office/officeart/2005/8/layout/venn1"/>
    <dgm:cxn modelId="{FF0BB74C-03A5-9647-8B1F-A3B5D722D4C8}" type="presParOf" srcId="{9F3FBABC-28D3-2C4F-A5D5-745D724B43FC}" destId="{A86C5C90-66BB-B64A-8A32-60D568F499FA}" srcOrd="8" destOrd="0" presId="urn:microsoft.com/office/officeart/2005/8/layout/venn1"/>
    <dgm:cxn modelId="{E2D72B4F-E9AB-BC41-A1D5-958AACF46BA4}" type="presParOf" srcId="{9F3FBABC-28D3-2C4F-A5D5-745D724B43FC}" destId="{CB32FAC2-7E3C-924F-A86F-789A40D1CFD6}" srcOrd="9" destOrd="0" presId="urn:microsoft.com/office/officeart/2005/8/layout/venn1"/>
    <dgm:cxn modelId="{29CB41E2-2F63-0B46-8976-8FAA6C9C5B12}" type="presParOf" srcId="{9F3FBABC-28D3-2C4F-A5D5-745D724B43FC}" destId="{4D86369A-1267-E242-AA52-6368194C88EA}" srcOrd="10" destOrd="0" presId="urn:microsoft.com/office/officeart/2005/8/layout/venn1"/>
    <dgm:cxn modelId="{89321705-5E86-D347-AD5A-9D1640696279}" type="presParOf" srcId="{9F3FBABC-28D3-2C4F-A5D5-745D724B43FC}" destId="{6B9F2720-3F10-D24B-AE22-9A4D6AC695E9}" srcOrd="11" destOrd="0" presId="urn:microsoft.com/office/officeart/2005/8/layout/venn1"/>
    <dgm:cxn modelId="{48D0BD8E-FA24-AD4C-9455-A45D6042AA4F}" type="presParOf" srcId="{9F3FBABC-28D3-2C4F-A5D5-745D724B43FC}" destId="{10C10542-97E4-4E48-9CC5-2CEB1D39E4F7}" srcOrd="12" destOrd="0" presId="urn:microsoft.com/office/officeart/2005/8/layout/venn1"/>
    <dgm:cxn modelId="{6E3D2C80-F9D2-BC4D-899D-BD8E43DF5125}" type="presParOf" srcId="{9F3FBABC-28D3-2C4F-A5D5-745D724B43FC}" destId="{C7676BF5-02DD-4F49-818A-32A28B98771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89097-2699-784C-8E33-05BBDC0AC1B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0D0762B-4179-0245-A37E-4DD664CE341A}">
      <dgm:prSet custT="1"/>
      <dgm:spPr/>
      <dgm:t>
        <a:bodyPr/>
        <a:lstStyle/>
        <a:p>
          <a:r>
            <a:rPr lang="de-DE" sz="1200" b="1" baseline="0" dirty="0"/>
            <a:t>Eigene Dinge und Materialien in Ordnung halten können</a:t>
          </a:r>
          <a:endParaRPr lang="de-DE" sz="1200" dirty="0"/>
        </a:p>
      </dgm:t>
    </dgm:pt>
    <dgm:pt modelId="{581F2436-A5D7-C54A-94F6-FFE9C7FB42EA}" type="parTrans" cxnId="{E3AA2A18-7F6B-8047-8DCC-7F5288EAC2ED}">
      <dgm:prSet/>
      <dgm:spPr/>
      <dgm:t>
        <a:bodyPr/>
        <a:lstStyle/>
        <a:p>
          <a:endParaRPr lang="de-DE"/>
        </a:p>
      </dgm:t>
    </dgm:pt>
    <dgm:pt modelId="{37962332-108C-204D-BF36-B47184FB2B75}" type="sibTrans" cxnId="{E3AA2A18-7F6B-8047-8DCC-7F5288EAC2ED}">
      <dgm:prSet/>
      <dgm:spPr/>
      <dgm:t>
        <a:bodyPr/>
        <a:lstStyle/>
        <a:p>
          <a:endParaRPr lang="de-DE"/>
        </a:p>
      </dgm:t>
    </dgm:pt>
    <dgm:pt modelId="{3FF73381-D841-C54B-807A-8062C3287449}">
      <dgm:prSet custT="1"/>
      <dgm:spPr/>
      <dgm:t>
        <a:bodyPr/>
        <a:lstStyle/>
        <a:p>
          <a:r>
            <a:rPr lang="de-DE" sz="1200" b="1" baseline="0" dirty="0"/>
            <a:t>Basale körperliche Fähigkeiten</a:t>
          </a:r>
          <a:endParaRPr lang="de-DE" sz="1200" dirty="0"/>
        </a:p>
      </dgm:t>
    </dgm:pt>
    <dgm:pt modelId="{80D64823-081D-9249-9884-9F904A432E97}" type="parTrans" cxnId="{95A9DBE5-3898-4D43-9774-5B5E546D8D75}">
      <dgm:prSet/>
      <dgm:spPr/>
      <dgm:t>
        <a:bodyPr/>
        <a:lstStyle/>
        <a:p>
          <a:endParaRPr lang="de-DE"/>
        </a:p>
      </dgm:t>
    </dgm:pt>
    <dgm:pt modelId="{5C184874-433E-F54B-9A12-0EEB4A1B60D0}" type="sibTrans" cxnId="{95A9DBE5-3898-4D43-9774-5B5E546D8D75}">
      <dgm:prSet/>
      <dgm:spPr/>
      <dgm:t>
        <a:bodyPr/>
        <a:lstStyle/>
        <a:p>
          <a:endParaRPr lang="de-DE"/>
        </a:p>
      </dgm:t>
    </dgm:pt>
    <dgm:pt modelId="{E6EC186D-8627-874E-847C-550DAD1FBC8F}">
      <dgm:prSet custT="1"/>
      <dgm:spPr/>
      <dgm:t>
        <a:bodyPr/>
        <a:lstStyle/>
        <a:p>
          <a:r>
            <a:rPr lang="de-DE" sz="1200" b="1" baseline="0" dirty="0"/>
            <a:t>Orientierung im Raum</a:t>
          </a:r>
          <a:endParaRPr lang="de-DE" sz="1200" dirty="0"/>
        </a:p>
      </dgm:t>
    </dgm:pt>
    <dgm:pt modelId="{869218E7-EAD3-814F-83F0-CDD6F896FF0E}" type="parTrans" cxnId="{F3CE722F-3135-394C-8ACF-281478B0304C}">
      <dgm:prSet/>
      <dgm:spPr/>
      <dgm:t>
        <a:bodyPr/>
        <a:lstStyle/>
        <a:p>
          <a:endParaRPr lang="de-DE"/>
        </a:p>
      </dgm:t>
    </dgm:pt>
    <dgm:pt modelId="{3F0E0FBC-8863-084C-9FD4-36F3C1785B6A}" type="sibTrans" cxnId="{F3CE722F-3135-394C-8ACF-281478B0304C}">
      <dgm:prSet/>
      <dgm:spPr/>
      <dgm:t>
        <a:bodyPr/>
        <a:lstStyle/>
        <a:p>
          <a:endParaRPr lang="de-DE"/>
        </a:p>
      </dgm:t>
    </dgm:pt>
    <dgm:pt modelId="{C85DD026-4829-3049-9AE6-500248BFE4AF}">
      <dgm:prSet custT="1"/>
      <dgm:spPr/>
      <dgm:t>
        <a:bodyPr/>
        <a:lstStyle/>
        <a:p>
          <a:r>
            <a:rPr lang="de-DE" sz="1200" b="1" baseline="0" dirty="0"/>
            <a:t>Gezielte Fragen stellen</a:t>
          </a:r>
          <a:endParaRPr lang="de-DE" sz="1200" dirty="0"/>
        </a:p>
      </dgm:t>
    </dgm:pt>
    <dgm:pt modelId="{9E2F31CA-F687-D743-9727-BC92304B0E7F}" type="parTrans" cxnId="{D91FE755-FA68-7A4E-834F-A7FA6F69831B}">
      <dgm:prSet/>
      <dgm:spPr/>
      <dgm:t>
        <a:bodyPr/>
        <a:lstStyle/>
        <a:p>
          <a:endParaRPr lang="de-DE"/>
        </a:p>
      </dgm:t>
    </dgm:pt>
    <dgm:pt modelId="{CBA6A63E-586E-704D-A9BA-B6D5AAA3A655}" type="sibTrans" cxnId="{D91FE755-FA68-7A4E-834F-A7FA6F69831B}">
      <dgm:prSet/>
      <dgm:spPr/>
      <dgm:t>
        <a:bodyPr/>
        <a:lstStyle/>
        <a:p>
          <a:endParaRPr lang="de-DE"/>
        </a:p>
      </dgm:t>
    </dgm:pt>
    <dgm:pt modelId="{FF74976D-C802-DB40-8ABE-256F50BBAD5B}">
      <dgm:prSet custT="1"/>
      <dgm:spPr/>
      <dgm:t>
        <a:bodyPr/>
        <a:lstStyle/>
        <a:p>
          <a:r>
            <a:rPr lang="de-DE" sz="1200" b="1" baseline="0" dirty="0"/>
            <a:t>Sich an- und ausziehen</a:t>
          </a:r>
          <a:endParaRPr lang="de-DE" sz="1200" dirty="0"/>
        </a:p>
      </dgm:t>
    </dgm:pt>
    <dgm:pt modelId="{AAB9BDA5-A7A6-5F48-BC1E-555ACAE57B2E}" type="parTrans" cxnId="{0894963B-8C47-334E-BF3D-9007D66515CD}">
      <dgm:prSet/>
      <dgm:spPr/>
      <dgm:t>
        <a:bodyPr/>
        <a:lstStyle/>
        <a:p>
          <a:endParaRPr lang="de-DE"/>
        </a:p>
      </dgm:t>
    </dgm:pt>
    <dgm:pt modelId="{F3F3CA48-6C1A-6745-9FEB-F1F250E62577}" type="sibTrans" cxnId="{0894963B-8C47-334E-BF3D-9007D66515CD}">
      <dgm:prSet/>
      <dgm:spPr/>
      <dgm:t>
        <a:bodyPr/>
        <a:lstStyle/>
        <a:p>
          <a:endParaRPr lang="de-DE"/>
        </a:p>
      </dgm:t>
    </dgm:pt>
    <dgm:pt modelId="{6F8C6D51-18B4-3042-B515-26757284819E}">
      <dgm:prSet custT="1"/>
      <dgm:spPr/>
      <dgm:t>
        <a:bodyPr/>
        <a:lstStyle/>
        <a:p>
          <a:r>
            <a:rPr lang="de-DE" sz="1200" b="1" dirty="0"/>
            <a:t>Klebestift</a:t>
          </a:r>
          <a:r>
            <a:rPr lang="de-DE" sz="1200" b="1" baseline="0" dirty="0"/>
            <a:t> benutzen</a:t>
          </a:r>
          <a:endParaRPr lang="de-DE" sz="1200" b="1" dirty="0"/>
        </a:p>
      </dgm:t>
    </dgm:pt>
    <dgm:pt modelId="{B5CCACD2-CEC7-704F-83F2-30697A652C09}" type="parTrans" cxnId="{90323DF9-1563-4746-85FA-4442432D5A69}">
      <dgm:prSet/>
      <dgm:spPr/>
      <dgm:t>
        <a:bodyPr/>
        <a:lstStyle/>
        <a:p>
          <a:endParaRPr lang="de-DE"/>
        </a:p>
      </dgm:t>
    </dgm:pt>
    <dgm:pt modelId="{5BFAD4B4-F62B-B843-A259-8F5D141A2CDB}" type="sibTrans" cxnId="{90323DF9-1563-4746-85FA-4442432D5A69}">
      <dgm:prSet/>
      <dgm:spPr/>
      <dgm:t>
        <a:bodyPr/>
        <a:lstStyle/>
        <a:p>
          <a:endParaRPr lang="de-DE"/>
        </a:p>
      </dgm:t>
    </dgm:pt>
    <dgm:pt modelId="{5BF5116F-BAC7-47EE-8484-8426F726D74A}">
      <dgm:prSet custT="1"/>
      <dgm:spPr/>
      <dgm:t>
        <a:bodyPr/>
        <a:lstStyle/>
        <a:p>
          <a:r>
            <a:rPr lang="de-DE" sz="1200" b="1" dirty="0" smtClean="0"/>
            <a:t>Ausschneiden</a:t>
          </a:r>
          <a:endParaRPr lang="de-DE" sz="1200" b="1" dirty="0"/>
        </a:p>
      </dgm:t>
    </dgm:pt>
    <dgm:pt modelId="{73EEBAFC-D0ED-49BC-A0BC-E295F1D763B9}" type="parTrans" cxnId="{216B5A42-49BC-4665-AD18-FC285D61EDDC}">
      <dgm:prSet/>
      <dgm:spPr/>
      <dgm:t>
        <a:bodyPr/>
        <a:lstStyle/>
        <a:p>
          <a:endParaRPr lang="de-DE"/>
        </a:p>
      </dgm:t>
    </dgm:pt>
    <dgm:pt modelId="{CBFC1160-E40A-46C0-8CEE-660EFA2DE5D2}" type="sibTrans" cxnId="{216B5A42-49BC-4665-AD18-FC285D61EDDC}">
      <dgm:prSet/>
      <dgm:spPr/>
      <dgm:t>
        <a:bodyPr/>
        <a:lstStyle/>
        <a:p>
          <a:endParaRPr lang="de-DE"/>
        </a:p>
      </dgm:t>
    </dgm:pt>
    <dgm:pt modelId="{9F3FBABC-28D3-2C4F-A5D5-745D724B43FC}" type="pres">
      <dgm:prSet presAssocID="{4E089097-2699-784C-8E33-05BBDC0AC1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8A216F9-3CAB-614F-BA52-7736D04B08D8}" type="pres">
      <dgm:prSet presAssocID="{A0D0762B-4179-0245-A37E-4DD664CE341A}" presName="circ1" presStyleLbl="vennNode1" presStyleIdx="0" presStyleCnt="7"/>
      <dgm:spPr/>
      <dgm:t>
        <a:bodyPr/>
        <a:lstStyle/>
        <a:p>
          <a:endParaRPr lang="de-DE"/>
        </a:p>
      </dgm:t>
    </dgm:pt>
    <dgm:pt modelId="{9DB2DA1E-660B-5A45-A8AF-40D9023BD20E}" type="pres">
      <dgm:prSet presAssocID="{A0D0762B-4179-0245-A37E-4DD664CE34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E39C0A-1DA9-CF45-8F80-7CA1438ECA2F}" type="pres">
      <dgm:prSet presAssocID="{3FF73381-D841-C54B-807A-8062C3287449}" presName="circ2" presStyleLbl="vennNode1" presStyleIdx="1" presStyleCnt="7"/>
      <dgm:spPr/>
      <dgm:t>
        <a:bodyPr/>
        <a:lstStyle/>
        <a:p>
          <a:endParaRPr lang="de-DE"/>
        </a:p>
      </dgm:t>
    </dgm:pt>
    <dgm:pt modelId="{DEA7F785-FE8E-6C43-98BF-D4A7A758185E}" type="pres">
      <dgm:prSet presAssocID="{3FF73381-D841-C54B-807A-8062C32874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A0C916-3696-C840-9961-EF41B6FD9B7F}" type="pres">
      <dgm:prSet presAssocID="{E6EC186D-8627-874E-847C-550DAD1FBC8F}" presName="circ3" presStyleLbl="vennNode1" presStyleIdx="2" presStyleCnt="7"/>
      <dgm:spPr/>
      <dgm:t>
        <a:bodyPr/>
        <a:lstStyle/>
        <a:p>
          <a:endParaRPr lang="de-DE"/>
        </a:p>
      </dgm:t>
    </dgm:pt>
    <dgm:pt modelId="{4423D092-DE97-A342-882E-7B3AE093BC89}" type="pres">
      <dgm:prSet presAssocID="{E6EC186D-8627-874E-847C-550DAD1FBC8F}" presName="circ3Tx" presStyleLbl="revTx" presStyleIdx="0" presStyleCnt="0" custScaleX="163299" custLinFactNeighborX="-14900" custLinFactNeighborY="5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E0A801-DC92-D94E-88EB-CEC1188EEC93}" type="pres">
      <dgm:prSet presAssocID="{C85DD026-4829-3049-9AE6-500248BFE4AF}" presName="circ4" presStyleLbl="vennNode1" presStyleIdx="3" presStyleCnt="7"/>
      <dgm:spPr/>
      <dgm:t>
        <a:bodyPr/>
        <a:lstStyle/>
        <a:p>
          <a:endParaRPr lang="de-DE"/>
        </a:p>
      </dgm:t>
    </dgm:pt>
    <dgm:pt modelId="{AF50684D-0649-5744-8660-0E7E21349812}" type="pres">
      <dgm:prSet presAssocID="{C85DD026-4829-3049-9AE6-500248BFE4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C53B16-E1E4-4945-849F-28955684CAD6}" type="pres">
      <dgm:prSet presAssocID="{FF74976D-C802-DB40-8ABE-256F50BBAD5B}" presName="circ5" presStyleLbl="vennNode1" presStyleIdx="4" presStyleCnt="7"/>
      <dgm:spPr/>
      <dgm:t>
        <a:bodyPr/>
        <a:lstStyle/>
        <a:p>
          <a:endParaRPr lang="de-DE"/>
        </a:p>
      </dgm:t>
    </dgm:pt>
    <dgm:pt modelId="{A01006FB-4458-7448-A5EA-383543751BA1}" type="pres">
      <dgm:prSet presAssocID="{FF74976D-C802-DB40-8ABE-256F50BBAD5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353B4A-8326-A24F-9113-E18EBC510296}" type="pres">
      <dgm:prSet presAssocID="{6F8C6D51-18B4-3042-B515-26757284819E}" presName="circ6" presStyleLbl="vennNode1" presStyleIdx="5" presStyleCnt="7"/>
      <dgm:spPr/>
      <dgm:t>
        <a:bodyPr/>
        <a:lstStyle/>
        <a:p>
          <a:endParaRPr lang="de-DE"/>
        </a:p>
      </dgm:t>
    </dgm:pt>
    <dgm:pt modelId="{BEBA1A30-E284-BA43-83A4-14B10DE9C949}" type="pres">
      <dgm:prSet presAssocID="{6F8C6D51-18B4-3042-B515-26757284819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1850C6-0F11-43D8-9153-9E8B31E3C80B}" type="pres">
      <dgm:prSet presAssocID="{5BF5116F-BAC7-47EE-8484-8426F726D74A}" presName="circ7" presStyleLbl="vennNode1" presStyleIdx="6" presStyleCnt="7"/>
      <dgm:spPr/>
      <dgm:t>
        <a:bodyPr/>
        <a:lstStyle/>
        <a:p>
          <a:endParaRPr lang="de-DE"/>
        </a:p>
      </dgm:t>
    </dgm:pt>
    <dgm:pt modelId="{93429E14-7257-4C4D-9C7E-B53599DCC3F4}" type="pres">
      <dgm:prSet presAssocID="{5BF5116F-BAC7-47EE-8484-8426F726D74A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6EC39EF-ADCA-2D4E-8085-3752DEEFD8D2}" type="presOf" srcId="{C85DD026-4829-3049-9AE6-500248BFE4AF}" destId="{AF50684D-0649-5744-8660-0E7E21349812}" srcOrd="0" destOrd="0" presId="urn:microsoft.com/office/officeart/2005/8/layout/venn1"/>
    <dgm:cxn modelId="{94E9FE22-D85F-3149-A251-568D2EEF9CC9}" type="presOf" srcId="{6F8C6D51-18B4-3042-B515-26757284819E}" destId="{BEBA1A30-E284-BA43-83A4-14B10DE9C949}" srcOrd="0" destOrd="0" presId="urn:microsoft.com/office/officeart/2005/8/layout/venn1"/>
    <dgm:cxn modelId="{95A9DBE5-3898-4D43-9774-5B5E546D8D75}" srcId="{4E089097-2699-784C-8E33-05BBDC0AC1B9}" destId="{3FF73381-D841-C54B-807A-8062C3287449}" srcOrd="1" destOrd="0" parTransId="{80D64823-081D-9249-9884-9F904A432E97}" sibTransId="{5C184874-433E-F54B-9A12-0EEB4A1B60D0}"/>
    <dgm:cxn modelId="{216B5A42-49BC-4665-AD18-FC285D61EDDC}" srcId="{4E089097-2699-784C-8E33-05BBDC0AC1B9}" destId="{5BF5116F-BAC7-47EE-8484-8426F726D74A}" srcOrd="6" destOrd="0" parTransId="{73EEBAFC-D0ED-49BC-A0BC-E295F1D763B9}" sibTransId="{CBFC1160-E40A-46C0-8CEE-660EFA2DE5D2}"/>
    <dgm:cxn modelId="{E3AA2A18-7F6B-8047-8DCC-7F5288EAC2ED}" srcId="{4E089097-2699-784C-8E33-05BBDC0AC1B9}" destId="{A0D0762B-4179-0245-A37E-4DD664CE341A}" srcOrd="0" destOrd="0" parTransId="{581F2436-A5D7-C54A-94F6-FFE9C7FB42EA}" sibTransId="{37962332-108C-204D-BF36-B47184FB2B75}"/>
    <dgm:cxn modelId="{FCB02F29-55F3-48B4-8D66-F71956EEEA32}" type="presOf" srcId="{5BF5116F-BAC7-47EE-8484-8426F726D74A}" destId="{93429E14-7257-4C4D-9C7E-B53599DCC3F4}" srcOrd="0" destOrd="0" presId="urn:microsoft.com/office/officeart/2005/8/layout/venn1"/>
    <dgm:cxn modelId="{DF9497D8-3018-5F45-A52D-F2519F465917}" type="presOf" srcId="{3FF73381-D841-C54B-807A-8062C3287449}" destId="{DEA7F785-FE8E-6C43-98BF-D4A7A758185E}" srcOrd="0" destOrd="0" presId="urn:microsoft.com/office/officeart/2005/8/layout/venn1"/>
    <dgm:cxn modelId="{AA2D2F01-2042-B046-9D79-CB73100D038E}" type="presOf" srcId="{E6EC186D-8627-874E-847C-550DAD1FBC8F}" destId="{4423D092-DE97-A342-882E-7B3AE093BC89}" srcOrd="0" destOrd="0" presId="urn:microsoft.com/office/officeart/2005/8/layout/venn1"/>
    <dgm:cxn modelId="{1BEDFFBC-DAC6-9444-B016-9E7509201F93}" type="presOf" srcId="{A0D0762B-4179-0245-A37E-4DD664CE341A}" destId="{9DB2DA1E-660B-5A45-A8AF-40D9023BD20E}" srcOrd="0" destOrd="0" presId="urn:microsoft.com/office/officeart/2005/8/layout/venn1"/>
    <dgm:cxn modelId="{0894963B-8C47-334E-BF3D-9007D66515CD}" srcId="{4E089097-2699-784C-8E33-05BBDC0AC1B9}" destId="{FF74976D-C802-DB40-8ABE-256F50BBAD5B}" srcOrd="4" destOrd="0" parTransId="{AAB9BDA5-A7A6-5F48-BC1E-555ACAE57B2E}" sibTransId="{F3F3CA48-6C1A-6745-9FEB-F1F250E62577}"/>
    <dgm:cxn modelId="{F3CE722F-3135-394C-8ACF-281478B0304C}" srcId="{4E089097-2699-784C-8E33-05BBDC0AC1B9}" destId="{E6EC186D-8627-874E-847C-550DAD1FBC8F}" srcOrd="2" destOrd="0" parTransId="{869218E7-EAD3-814F-83F0-CDD6F896FF0E}" sibTransId="{3F0E0FBC-8863-084C-9FD4-36F3C1785B6A}"/>
    <dgm:cxn modelId="{D91FE755-FA68-7A4E-834F-A7FA6F69831B}" srcId="{4E089097-2699-784C-8E33-05BBDC0AC1B9}" destId="{C85DD026-4829-3049-9AE6-500248BFE4AF}" srcOrd="3" destOrd="0" parTransId="{9E2F31CA-F687-D743-9727-BC92304B0E7F}" sibTransId="{CBA6A63E-586E-704D-A9BA-B6D5AAA3A655}"/>
    <dgm:cxn modelId="{90323DF9-1563-4746-85FA-4442432D5A69}" srcId="{4E089097-2699-784C-8E33-05BBDC0AC1B9}" destId="{6F8C6D51-18B4-3042-B515-26757284819E}" srcOrd="5" destOrd="0" parTransId="{B5CCACD2-CEC7-704F-83F2-30697A652C09}" sibTransId="{5BFAD4B4-F62B-B843-A259-8F5D141A2CDB}"/>
    <dgm:cxn modelId="{7DD0A5C2-028E-9D4D-88D5-167618626A59}" type="presOf" srcId="{FF74976D-C802-DB40-8ABE-256F50BBAD5B}" destId="{A01006FB-4458-7448-A5EA-383543751BA1}" srcOrd="0" destOrd="0" presId="urn:microsoft.com/office/officeart/2005/8/layout/venn1"/>
    <dgm:cxn modelId="{ECB7D827-62AA-E042-8560-C04D0141AFE9}" type="presOf" srcId="{4E089097-2699-784C-8E33-05BBDC0AC1B9}" destId="{9F3FBABC-28D3-2C4F-A5D5-745D724B43FC}" srcOrd="0" destOrd="0" presId="urn:microsoft.com/office/officeart/2005/8/layout/venn1"/>
    <dgm:cxn modelId="{DC7B352D-B31B-7A44-B1D0-A8BF620AE38D}" type="presParOf" srcId="{9F3FBABC-28D3-2C4F-A5D5-745D724B43FC}" destId="{B8A216F9-3CAB-614F-BA52-7736D04B08D8}" srcOrd="0" destOrd="0" presId="urn:microsoft.com/office/officeart/2005/8/layout/venn1"/>
    <dgm:cxn modelId="{F8149CE6-8109-6745-A46E-7F3AFE8D6FCD}" type="presParOf" srcId="{9F3FBABC-28D3-2C4F-A5D5-745D724B43FC}" destId="{9DB2DA1E-660B-5A45-A8AF-40D9023BD20E}" srcOrd="1" destOrd="0" presId="urn:microsoft.com/office/officeart/2005/8/layout/venn1"/>
    <dgm:cxn modelId="{86582A59-2EBD-AD4C-82AB-B6A1DED77375}" type="presParOf" srcId="{9F3FBABC-28D3-2C4F-A5D5-745D724B43FC}" destId="{81E39C0A-1DA9-CF45-8F80-7CA1438ECA2F}" srcOrd="2" destOrd="0" presId="urn:microsoft.com/office/officeart/2005/8/layout/venn1"/>
    <dgm:cxn modelId="{E7852197-7E63-624E-AC48-1A138B8BA743}" type="presParOf" srcId="{9F3FBABC-28D3-2C4F-A5D5-745D724B43FC}" destId="{DEA7F785-FE8E-6C43-98BF-D4A7A758185E}" srcOrd="3" destOrd="0" presId="urn:microsoft.com/office/officeart/2005/8/layout/venn1"/>
    <dgm:cxn modelId="{A919C3CA-D840-BB4E-9571-05A6163DE092}" type="presParOf" srcId="{9F3FBABC-28D3-2C4F-A5D5-745D724B43FC}" destId="{CAA0C916-3696-C840-9961-EF41B6FD9B7F}" srcOrd="4" destOrd="0" presId="urn:microsoft.com/office/officeart/2005/8/layout/venn1"/>
    <dgm:cxn modelId="{9B383E08-9B75-7341-89A6-83FF25ECF18C}" type="presParOf" srcId="{9F3FBABC-28D3-2C4F-A5D5-745D724B43FC}" destId="{4423D092-DE97-A342-882E-7B3AE093BC89}" srcOrd="5" destOrd="0" presId="urn:microsoft.com/office/officeart/2005/8/layout/venn1"/>
    <dgm:cxn modelId="{887F52EA-7F50-9249-A8E2-4A44E1E46D28}" type="presParOf" srcId="{9F3FBABC-28D3-2C4F-A5D5-745D724B43FC}" destId="{7AE0A801-DC92-D94E-88EB-CEC1188EEC93}" srcOrd="6" destOrd="0" presId="urn:microsoft.com/office/officeart/2005/8/layout/venn1"/>
    <dgm:cxn modelId="{BE078DB7-7AA3-3347-A1C3-12112313B212}" type="presParOf" srcId="{9F3FBABC-28D3-2C4F-A5D5-745D724B43FC}" destId="{AF50684D-0649-5744-8660-0E7E21349812}" srcOrd="7" destOrd="0" presId="urn:microsoft.com/office/officeart/2005/8/layout/venn1"/>
    <dgm:cxn modelId="{3AE040F0-71B4-A24B-8639-D6B9D7B29957}" type="presParOf" srcId="{9F3FBABC-28D3-2C4F-A5D5-745D724B43FC}" destId="{C1C53B16-E1E4-4945-849F-28955684CAD6}" srcOrd="8" destOrd="0" presId="urn:microsoft.com/office/officeart/2005/8/layout/venn1"/>
    <dgm:cxn modelId="{88D77FA3-A62B-2042-836A-A7113B4FD09B}" type="presParOf" srcId="{9F3FBABC-28D3-2C4F-A5D5-745D724B43FC}" destId="{A01006FB-4458-7448-A5EA-383543751BA1}" srcOrd="9" destOrd="0" presId="urn:microsoft.com/office/officeart/2005/8/layout/venn1"/>
    <dgm:cxn modelId="{5B59806F-D121-DB40-8B5D-E0C7E8C72999}" type="presParOf" srcId="{9F3FBABC-28D3-2C4F-A5D5-745D724B43FC}" destId="{65353B4A-8326-A24F-9113-E18EBC510296}" srcOrd="10" destOrd="0" presId="urn:microsoft.com/office/officeart/2005/8/layout/venn1"/>
    <dgm:cxn modelId="{99CC2D08-4598-6A4A-9037-11B1ADE06CF9}" type="presParOf" srcId="{9F3FBABC-28D3-2C4F-A5D5-745D724B43FC}" destId="{BEBA1A30-E284-BA43-83A4-14B10DE9C949}" srcOrd="11" destOrd="0" presId="urn:microsoft.com/office/officeart/2005/8/layout/venn1"/>
    <dgm:cxn modelId="{78942BA9-A332-4BB4-9FA8-213BB800E3E6}" type="presParOf" srcId="{9F3FBABC-28D3-2C4F-A5D5-745D724B43FC}" destId="{D81850C6-0F11-43D8-9153-9E8B31E3C80B}" srcOrd="12" destOrd="0" presId="urn:microsoft.com/office/officeart/2005/8/layout/venn1"/>
    <dgm:cxn modelId="{1C4910A1-92C1-4A59-9E2A-CAAB742C627A}" type="presParOf" srcId="{9F3FBABC-28D3-2C4F-A5D5-745D724B43FC}" destId="{93429E14-7257-4C4D-9C7E-B53599DCC3F4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6D05-4BE0-D74D-8484-A5CBED21EABA}">
      <dsp:nvSpPr>
        <dsp:cNvPr id="0" name=""/>
        <dsp:cNvSpPr/>
      </dsp:nvSpPr>
      <dsp:spPr>
        <a:xfrm>
          <a:off x="489562" y="0"/>
          <a:ext cx="7787240" cy="48670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3B4FD-4D9F-3040-AAA9-8751EB057781}">
      <dsp:nvSpPr>
        <dsp:cNvPr id="0" name=""/>
        <dsp:cNvSpPr/>
      </dsp:nvSpPr>
      <dsp:spPr>
        <a:xfrm>
          <a:off x="1089684" y="3619119"/>
          <a:ext cx="179106" cy="179106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78DA9B-69D1-B244-AC64-E48B2A7E5F58}">
      <dsp:nvSpPr>
        <dsp:cNvPr id="0" name=""/>
        <dsp:cNvSpPr/>
      </dsp:nvSpPr>
      <dsp:spPr>
        <a:xfrm>
          <a:off x="1190043" y="3683015"/>
          <a:ext cx="3356250" cy="115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Allgemeine Informationen</a:t>
          </a:r>
        </a:p>
      </dsp:txBody>
      <dsp:txXfrm>
        <a:off x="1190043" y="3683015"/>
        <a:ext cx="3356250" cy="1158351"/>
      </dsp:txXfrm>
    </dsp:sp>
    <dsp:sp modelId="{7B620102-2E52-CB46-81D8-3240753ADF1F}">
      <dsp:nvSpPr>
        <dsp:cNvPr id="0" name=""/>
        <dsp:cNvSpPr/>
      </dsp:nvSpPr>
      <dsp:spPr>
        <a:xfrm>
          <a:off x="2556678" y="2394855"/>
          <a:ext cx="311489" cy="311489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DE086E-24C5-4D4F-8182-D2ED5208A37F}">
      <dsp:nvSpPr>
        <dsp:cNvPr id="0" name=""/>
        <dsp:cNvSpPr/>
      </dsp:nvSpPr>
      <dsp:spPr>
        <a:xfrm>
          <a:off x="2687184" y="2642794"/>
          <a:ext cx="2123708" cy="222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0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Hinweise zum ersten Schultag</a:t>
          </a:r>
        </a:p>
      </dsp:txBody>
      <dsp:txXfrm>
        <a:off x="2687184" y="2642794"/>
        <a:ext cx="2123708" cy="2224230"/>
      </dsp:txXfrm>
    </dsp:sp>
    <dsp:sp modelId="{5095692F-3EFD-3C42-833F-1E3E58FB0E91}">
      <dsp:nvSpPr>
        <dsp:cNvPr id="0" name=""/>
        <dsp:cNvSpPr/>
      </dsp:nvSpPr>
      <dsp:spPr>
        <a:xfrm>
          <a:off x="4281199" y="1407696"/>
          <a:ext cx="412723" cy="412723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CFD0AA-94B4-9B4C-A94F-D1245539C499}">
      <dsp:nvSpPr>
        <dsp:cNvPr id="0" name=""/>
        <dsp:cNvSpPr/>
      </dsp:nvSpPr>
      <dsp:spPr>
        <a:xfrm>
          <a:off x="4310808" y="1718738"/>
          <a:ext cx="2077658" cy="3007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Vorbereitung auf die Schule</a:t>
          </a:r>
        </a:p>
      </dsp:txBody>
      <dsp:txXfrm>
        <a:off x="4310808" y="1718738"/>
        <a:ext cx="2077658" cy="3007821"/>
      </dsp:txXfrm>
    </dsp:sp>
    <dsp:sp modelId="{85532BB1-7DB9-EA4F-9EEF-074606256F25}">
      <dsp:nvSpPr>
        <dsp:cNvPr id="0" name=""/>
        <dsp:cNvSpPr/>
      </dsp:nvSpPr>
      <dsp:spPr>
        <a:xfrm>
          <a:off x="5819552" y="883567"/>
          <a:ext cx="552894" cy="552894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E90CF4-4F0A-E543-98B2-D1B33F0FC055}">
      <dsp:nvSpPr>
        <dsp:cNvPr id="0" name=""/>
        <dsp:cNvSpPr/>
      </dsp:nvSpPr>
      <dsp:spPr>
        <a:xfrm>
          <a:off x="6335420" y="1066718"/>
          <a:ext cx="1635320" cy="348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96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Ihre Fragen</a:t>
          </a:r>
        </a:p>
      </dsp:txBody>
      <dsp:txXfrm>
        <a:off x="6335420" y="1066718"/>
        <a:ext cx="1635320" cy="3489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0F58D-2DF8-BB48-8143-129252E57CCC}">
      <dsp:nvSpPr>
        <dsp:cNvPr id="0" name=""/>
        <dsp:cNvSpPr/>
      </dsp:nvSpPr>
      <dsp:spPr>
        <a:xfrm>
          <a:off x="0" y="26118"/>
          <a:ext cx="9935571" cy="772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>
              <a:solidFill>
                <a:schemeClr val="tx1"/>
              </a:solidFill>
            </a:rPr>
            <a:t>1 Klasse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7696" y="63814"/>
        <a:ext cx="9860179" cy="696808"/>
      </dsp:txXfrm>
    </dsp:sp>
    <dsp:sp modelId="{A369F369-C9DC-5E4A-A113-F6A9CA051332}">
      <dsp:nvSpPr>
        <dsp:cNvPr id="0" name=""/>
        <dsp:cNvSpPr/>
      </dsp:nvSpPr>
      <dsp:spPr>
        <a:xfrm>
          <a:off x="0" y="893358"/>
          <a:ext cx="9935571" cy="772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>
              <a:solidFill>
                <a:schemeClr val="tx1"/>
              </a:solidFill>
            </a:rPr>
            <a:t>Klassenlehrerin: </a:t>
          </a:r>
          <a:r>
            <a:rPr lang="de-DE" sz="3300" kern="1200" dirty="0">
              <a:solidFill>
                <a:schemeClr val="tx1"/>
              </a:solidFill>
            </a:rPr>
            <a:t>Frau </a:t>
          </a:r>
          <a:r>
            <a:rPr lang="de-DE" sz="3300" kern="1200" dirty="0" err="1" smtClean="0">
              <a:solidFill>
                <a:schemeClr val="tx1"/>
              </a:solidFill>
            </a:rPr>
            <a:t>Kranzusch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7696" y="931054"/>
        <a:ext cx="9860179" cy="696808"/>
      </dsp:txXfrm>
    </dsp:sp>
    <dsp:sp modelId="{B1B6731E-14F4-B544-A234-F9E80EE1908E}">
      <dsp:nvSpPr>
        <dsp:cNvPr id="0" name=""/>
        <dsp:cNvSpPr/>
      </dsp:nvSpPr>
      <dsp:spPr>
        <a:xfrm>
          <a:off x="0" y="1760599"/>
          <a:ext cx="9935571" cy="772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>
              <a:solidFill>
                <a:schemeClr val="tx1"/>
              </a:solidFill>
            </a:rPr>
            <a:t>Förderverein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7696" y="1798295"/>
        <a:ext cx="9860179" cy="696808"/>
      </dsp:txXfrm>
    </dsp:sp>
    <dsp:sp modelId="{AA5CE471-2833-3642-90E9-39274288B4DA}">
      <dsp:nvSpPr>
        <dsp:cNvPr id="0" name=""/>
        <dsp:cNvSpPr/>
      </dsp:nvSpPr>
      <dsp:spPr>
        <a:xfrm>
          <a:off x="0" y="2627839"/>
          <a:ext cx="9935571" cy="7722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>
              <a:solidFill>
                <a:schemeClr val="tx1"/>
              </a:solidFill>
            </a:rPr>
            <a:t>Nachschulische Betreuung durch DRK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37696" y="2665535"/>
        <a:ext cx="9860179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86E81-8A16-E84B-94B0-C5E9AEFE08B3}">
      <dsp:nvSpPr>
        <dsp:cNvPr id="0" name=""/>
        <dsp:cNvSpPr/>
      </dsp:nvSpPr>
      <dsp:spPr>
        <a:xfrm>
          <a:off x="1862031" y="1913"/>
          <a:ext cx="3416474" cy="20498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Testpflicht (Dokument</a:t>
          </a:r>
          <a:r>
            <a:rPr lang="de-DE" sz="1600" b="1" kern="1200" baseline="0" dirty="0" smtClean="0">
              <a:solidFill>
                <a:schemeClr val="tx1"/>
              </a:solidFill>
            </a:rPr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 smtClean="0">
              <a:solidFill>
                <a:schemeClr val="tx1"/>
              </a:solidFill>
            </a:rPr>
            <a:t>Je nach Vorgaben des Landes Niedersachsen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62031" y="1913"/>
        <a:ext cx="3416474" cy="2049884"/>
      </dsp:txXfrm>
    </dsp:sp>
    <dsp:sp modelId="{24912A73-EBDD-F249-A352-AFB79EC44440}">
      <dsp:nvSpPr>
        <dsp:cNvPr id="0" name=""/>
        <dsp:cNvSpPr/>
      </dsp:nvSpPr>
      <dsp:spPr>
        <a:xfrm>
          <a:off x="5620153" y="1913"/>
          <a:ext cx="3416474" cy="20498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9.15 Uhr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Einschulungsgottesdienst in der Turnhalle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620153" y="1913"/>
        <a:ext cx="3416474" cy="2049884"/>
      </dsp:txXfrm>
    </dsp:sp>
    <dsp:sp modelId="{95CDB578-051D-5340-99E0-47D31A779B36}">
      <dsp:nvSpPr>
        <dsp:cNvPr id="0" name=""/>
        <dsp:cNvSpPr/>
      </dsp:nvSpPr>
      <dsp:spPr>
        <a:xfrm>
          <a:off x="1862031" y="2393445"/>
          <a:ext cx="3416474" cy="20498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10.00 Uhr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Festliches Programm in der Turnhalle (</a:t>
          </a:r>
          <a:r>
            <a:rPr lang="de-DE" sz="1600" b="1" kern="1200" baseline="0" dirty="0" err="1">
              <a:solidFill>
                <a:schemeClr val="tx1"/>
              </a:solidFill>
            </a:rPr>
            <a:t>coronakonform</a:t>
          </a:r>
          <a:r>
            <a:rPr lang="de-DE" sz="1600" b="1" kern="1200" baseline="0" dirty="0">
              <a:solidFill>
                <a:schemeClr val="tx1"/>
              </a:solidFill>
            </a:rPr>
            <a:t> in Tischgruppen)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62031" y="2393445"/>
        <a:ext cx="3416474" cy="2049884"/>
      </dsp:txXfrm>
    </dsp:sp>
    <dsp:sp modelId="{239BD815-60E5-D34F-BDD4-C8AED1DF9EF5}">
      <dsp:nvSpPr>
        <dsp:cNvPr id="0" name=""/>
        <dsp:cNvSpPr/>
      </dsp:nvSpPr>
      <dsp:spPr>
        <a:xfrm>
          <a:off x="5620153" y="2393445"/>
          <a:ext cx="3416474" cy="20498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Danach: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Kinder - 1. Unterrichtsstunde im Klassenraum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baseline="0" dirty="0">
              <a:solidFill>
                <a:schemeClr val="tx1"/>
              </a:solidFill>
            </a:rPr>
            <a:t>Eltern – Infos, Getränke und Kekse, Austausch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620153" y="2393445"/>
        <a:ext cx="3416474" cy="2049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93C8D-975F-A847-BB12-6D91751CA7CF}">
      <dsp:nvSpPr>
        <dsp:cNvPr id="0" name=""/>
        <dsp:cNvSpPr/>
      </dsp:nvSpPr>
      <dsp:spPr>
        <a:xfrm>
          <a:off x="1297276" y="146889"/>
          <a:ext cx="3648873" cy="192574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tx1"/>
              </a:solidFill>
            </a:rPr>
            <a:t>Krankheit des Kindes: </a:t>
          </a:r>
          <a:r>
            <a:rPr lang="de-DE" sz="1800" kern="1200" dirty="0">
              <a:solidFill>
                <a:schemeClr val="tx1"/>
              </a:solidFill>
            </a:rPr>
            <a:t>Immer telefonisch melden, schriftliche Krankmeldung nachreichen. Bei Nichterscheinen eines Kindes, rufen wir zu Hause an.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97276" y="146889"/>
        <a:ext cx="3648873" cy="1925746"/>
      </dsp:txXfrm>
    </dsp:sp>
    <dsp:sp modelId="{1F320396-27F2-6442-9DDA-D41A4BDD39E2}">
      <dsp:nvSpPr>
        <dsp:cNvPr id="0" name=""/>
        <dsp:cNvSpPr/>
      </dsp:nvSpPr>
      <dsp:spPr>
        <a:xfrm>
          <a:off x="5267106" y="146889"/>
          <a:ext cx="4282507" cy="192574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tx1"/>
              </a:solidFill>
            </a:rPr>
            <a:t>Unterrichtsbefreiung</a:t>
          </a:r>
          <a:r>
            <a:rPr lang="de-DE" sz="1800" kern="1200" dirty="0">
              <a:solidFill>
                <a:schemeClr val="tx1"/>
              </a:solidFill>
            </a:rPr>
            <a:t>: Schriftlich mit Antrag (auch bei Arztterminen), 1 Tag bei der Klassenlehrerin, darüber hinaus bei der Schulleiterin.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267106" y="146889"/>
        <a:ext cx="4282507" cy="1925746"/>
      </dsp:txXfrm>
    </dsp:sp>
    <dsp:sp modelId="{FA73014C-7FD2-0A43-B370-CF639C5C12C6}">
      <dsp:nvSpPr>
        <dsp:cNvPr id="0" name=""/>
        <dsp:cNvSpPr/>
      </dsp:nvSpPr>
      <dsp:spPr>
        <a:xfrm>
          <a:off x="4217" y="2393593"/>
          <a:ext cx="3777384" cy="192574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i="0" kern="1200" dirty="0">
              <a:solidFill>
                <a:schemeClr val="tx1"/>
              </a:solidFill>
            </a:rPr>
            <a:t>Konzepte</a:t>
          </a:r>
          <a:r>
            <a:rPr lang="de-DE" sz="1800" kern="1200" dirty="0">
              <a:solidFill>
                <a:schemeClr val="tx1"/>
              </a:solidFill>
            </a:rPr>
            <a:t> regeln das Schulleben und die Kommunikation (Schulregeln, Informationsflusskonzept).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17" y="2393593"/>
        <a:ext cx="3777384" cy="1925746"/>
      </dsp:txXfrm>
    </dsp:sp>
    <dsp:sp modelId="{91D160A6-B1A5-8F43-BCA9-00BB35B4AC44}">
      <dsp:nvSpPr>
        <dsp:cNvPr id="0" name=""/>
        <dsp:cNvSpPr/>
      </dsp:nvSpPr>
      <dsp:spPr>
        <a:xfrm>
          <a:off x="4102559" y="2393593"/>
          <a:ext cx="3209578" cy="192574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chemeClr val="tx1"/>
              </a:solidFill>
            </a:rPr>
            <a:t>Logbuch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02559" y="2393593"/>
        <a:ext cx="3209578" cy="1925746"/>
      </dsp:txXfrm>
    </dsp:sp>
    <dsp:sp modelId="{1358CCD5-779F-ED4E-AF7C-854C8D6F8DB3}">
      <dsp:nvSpPr>
        <dsp:cNvPr id="0" name=""/>
        <dsp:cNvSpPr/>
      </dsp:nvSpPr>
      <dsp:spPr>
        <a:xfrm>
          <a:off x="7633095" y="2393593"/>
          <a:ext cx="3209578" cy="192574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tx1"/>
              </a:solidFill>
            </a:rPr>
            <a:t>Vertretungen</a:t>
          </a:r>
          <a:r>
            <a:rPr lang="de-DE" sz="1800" kern="1200" dirty="0">
              <a:solidFill>
                <a:schemeClr val="tx1"/>
              </a:solidFill>
            </a:rPr>
            <a:t> werden durch Pädagogische Mitarbeiter*innen sichergestellt.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633095" y="2393593"/>
        <a:ext cx="3209578" cy="1925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216F9-3CAB-614F-BA52-7736D04B08D8}">
      <dsp:nvSpPr>
        <dsp:cNvPr id="0" name=""/>
        <dsp:cNvSpPr/>
      </dsp:nvSpPr>
      <dsp:spPr>
        <a:xfrm>
          <a:off x="1653102" y="131691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B2DA1E-660B-5A45-A8AF-40D9023BD20E}">
      <dsp:nvSpPr>
        <dsp:cNvPr id="0" name=""/>
        <dsp:cNvSpPr/>
      </dsp:nvSpPr>
      <dsp:spPr>
        <a:xfrm>
          <a:off x="1568188" y="407881"/>
          <a:ext cx="1334360" cy="7140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Deutliches und verständliches Sprechen</a:t>
          </a:r>
          <a:endParaRPr lang="de-DE" sz="1200" kern="1200" dirty="0"/>
        </a:p>
      </dsp:txBody>
      <dsp:txXfrm>
        <a:off x="1568188" y="407881"/>
        <a:ext cx="1334360" cy="714086"/>
      </dsp:txXfrm>
    </dsp:sp>
    <dsp:sp modelId="{81E39C0A-1DA9-CF45-8F80-7CA1438ECA2F}">
      <dsp:nvSpPr>
        <dsp:cNvPr id="0" name=""/>
        <dsp:cNvSpPr/>
      </dsp:nvSpPr>
      <dsp:spPr>
        <a:xfrm>
          <a:off x="1994698" y="148115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A7F785-FE8E-6C43-98BF-D4A7A758185E}">
      <dsp:nvSpPr>
        <dsp:cNvPr id="0" name=""/>
        <dsp:cNvSpPr/>
      </dsp:nvSpPr>
      <dsp:spPr>
        <a:xfrm>
          <a:off x="3302856" y="1086263"/>
          <a:ext cx="1261577" cy="785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Ausdauernd arbeiten können</a:t>
          </a:r>
          <a:endParaRPr lang="de-DE" sz="1200" kern="1200" dirty="0"/>
        </a:p>
      </dsp:txBody>
      <dsp:txXfrm>
        <a:off x="3302856" y="1086263"/>
        <a:ext cx="1261577" cy="785495"/>
      </dsp:txXfrm>
    </dsp:sp>
    <dsp:sp modelId="{CAA0C916-3696-C840-9961-EF41B6FD9B7F}">
      <dsp:nvSpPr>
        <dsp:cNvPr id="0" name=""/>
        <dsp:cNvSpPr/>
      </dsp:nvSpPr>
      <dsp:spPr>
        <a:xfrm>
          <a:off x="2078641" y="185069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23D092-DE97-A342-882E-7B3AE093BC89}">
      <dsp:nvSpPr>
        <dsp:cNvPr id="0" name=""/>
        <dsp:cNvSpPr/>
      </dsp:nvSpPr>
      <dsp:spPr>
        <a:xfrm>
          <a:off x="3042679" y="2253871"/>
          <a:ext cx="2000282" cy="8390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Aufgabenverständnis, Merkvermögen</a:t>
          </a:r>
          <a:endParaRPr lang="de-DE" sz="1200" kern="1200" dirty="0"/>
        </a:p>
      </dsp:txBody>
      <dsp:txXfrm>
        <a:off x="3042679" y="2253871"/>
        <a:ext cx="2000282" cy="839052"/>
      </dsp:txXfrm>
    </dsp:sp>
    <dsp:sp modelId="{485E320C-8E09-8240-A200-981BE35E1452}">
      <dsp:nvSpPr>
        <dsp:cNvPr id="0" name=""/>
        <dsp:cNvSpPr/>
      </dsp:nvSpPr>
      <dsp:spPr>
        <a:xfrm>
          <a:off x="1842338" y="2147039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D189E6-76D1-2B4D-9F11-106A512ED4E3}">
      <dsp:nvSpPr>
        <dsp:cNvPr id="0" name=""/>
        <dsp:cNvSpPr/>
      </dsp:nvSpPr>
      <dsp:spPr>
        <a:xfrm>
          <a:off x="2890418" y="3210672"/>
          <a:ext cx="1334360" cy="7676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Zuhören können</a:t>
          </a:r>
          <a:endParaRPr lang="de-DE" sz="1200" kern="1200" dirty="0"/>
        </a:p>
      </dsp:txBody>
      <dsp:txXfrm>
        <a:off x="2890418" y="3210672"/>
        <a:ext cx="1334360" cy="767643"/>
      </dsp:txXfrm>
    </dsp:sp>
    <dsp:sp modelId="{A86C5C90-66BB-B64A-8A32-60D568F499FA}">
      <dsp:nvSpPr>
        <dsp:cNvPr id="0" name=""/>
        <dsp:cNvSpPr/>
      </dsp:nvSpPr>
      <dsp:spPr>
        <a:xfrm>
          <a:off x="1463865" y="2147039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32FAC2-7E3C-924F-A86F-789A40D1CFD6}">
      <dsp:nvSpPr>
        <dsp:cNvPr id="0" name=""/>
        <dsp:cNvSpPr/>
      </dsp:nvSpPr>
      <dsp:spPr>
        <a:xfrm>
          <a:off x="245958" y="3210672"/>
          <a:ext cx="1334360" cy="7676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Gezielte Fragen stellen</a:t>
          </a:r>
          <a:endParaRPr lang="de-DE" sz="1200" kern="1200" dirty="0"/>
        </a:p>
      </dsp:txBody>
      <dsp:txXfrm>
        <a:off x="245958" y="3210672"/>
        <a:ext cx="1334360" cy="767643"/>
      </dsp:txXfrm>
    </dsp:sp>
    <dsp:sp modelId="{4D86369A-1267-E242-AA52-6368194C88EA}">
      <dsp:nvSpPr>
        <dsp:cNvPr id="0" name=""/>
        <dsp:cNvSpPr/>
      </dsp:nvSpPr>
      <dsp:spPr>
        <a:xfrm>
          <a:off x="1227562" y="185069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9F2720-3F10-D24B-AE22-9A4D6AC695E9}">
      <dsp:nvSpPr>
        <dsp:cNvPr id="0" name=""/>
        <dsp:cNvSpPr/>
      </dsp:nvSpPr>
      <dsp:spPr>
        <a:xfrm>
          <a:off x="-190741" y="2085985"/>
          <a:ext cx="1237316" cy="8390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Richtige Stifthaltung</a:t>
          </a:r>
          <a:endParaRPr lang="de-DE" sz="1200" kern="1200" dirty="0"/>
        </a:p>
      </dsp:txBody>
      <dsp:txXfrm>
        <a:off x="-190741" y="2085985"/>
        <a:ext cx="1237316" cy="839052"/>
      </dsp:txXfrm>
    </dsp:sp>
    <dsp:sp modelId="{10C10542-97E4-4E48-9CC5-2CEB1D39E4F7}">
      <dsp:nvSpPr>
        <dsp:cNvPr id="0" name=""/>
        <dsp:cNvSpPr/>
      </dsp:nvSpPr>
      <dsp:spPr>
        <a:xfrm>
          <a:off x="1311505" y="148115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676BF5-02DD-4F49-818A-32A28B98771B}">
      <dsp:nvSpPr>
        <dsp:cNvPr id="0" name=""/>
        <dsp:cNvSpPr/>
      </dsp:nvSpPr>
      <dsp:spPr>
        <a:xfrm>
          <a:off x="-93697" y="1086263"/>
          <a:ext cx="1261577" cy="785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Genau und geschickt ausschneiden können</a:t>
          </a:r>
          <a:endParaRPr lang="de-DE" sz="1200" kern="1200" dirty="0"/>
        </a:p>
      </dsp:txBody>
      <dsp:txXfrm>
        <a:off x="-93697" y="1086263"/>
        <a:ext cx="1261577" cy="785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216F9-3CAB-614F-BA52-7736D04B08D8}">
      <dsp:nvSpPr>
        <dsp:cNvPr id="0" name=""/>
        <dsp:cNvSpPr/>
      </dsp:nvSpPr>
      <dsp:spPr>
        <a:xfrm>
          <a:off x="1648041" y="131691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B2DA1E-660B-5A45-A8AF-40D9023BD20E}">
      <dsp:nvSpPr>
        <dsp:cNvPr id="0" name=""/>
        <dsp:cNvSpPr/>
      </dsp:nvSpPr>
      <dsp:spPr>
        <a:xfrm>
          <a:off x="1563127" y="407881"/>
          <a:ext cx="1334360" cy="7140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Eigene Dinge und Materialien in Ordnung halten können</a:t>
          </a:r>
          <a:endParaRPr lang="de-DE" sz="1200" kern="1200" dirty="0"/>
        </a:p>
      </dsp:txBody>
      <dsp:txXfrm>
        <a:off x="1563127" y="407881"/>
        <a:ext cx="1334360" cy="714086"/>
      </dsp:txXfrm>
    </dsp:sp>
    <dsp:sp modelId="{81E39C0A-1DA9-CF45-8F80-7CA1438ECA2F}">
      <dsp:nvSpPr>
        <dsp:cNvPr id="0" name=""/>
        <dsp:cNvSpPr/>
      </dsp:nvSpPr>
      <dsp:spPr>
        <a:xfrm>
          <a:off x="1989637" y="148115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A7F785-FE8E-6C43-98BF-D4A7A758185E}">
      <dsp:nvSpPr>
        <dsp:cNvPr id="0" name=""/>
        <dsp:cNvSpPr/>
      </dsp:nvSpPr>
      <dsp:spPr>
        <a:xfrm>
          <a:off x="3297796" y="1086263"/>
          <a:ext cx="1261577" cy="785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Basale körperliche Fähigkeiten</a:t>
          </a:r>
          <a:endParaRPr lang="de-DE" sz="1200" kern="1200" dirty="0"/>
        </a:p>
      </dsp:txBody>
      <dsp:txXfrm>
        <a:off x="3297796" y="1086263"/>
        <a:ext cx="1261577" cy="785495"/>
      </dsp:txXfrm>
    </dsp:sp>
    <dsp:sp modelId="{CAA0C916-3696-C840-9961-EF41B6FD9B7F}">
      <dsp:nvSpPr>
        <dsp:cNvPr id="0" name=""/>
        <dsp:cNvSpPr/>
      </dsp:nvSpPr>
      <dsp:spPr>
        <a:xfrm>
          <a:off x="2073581" y="185069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23D092-DE97-A342-882E-7B3AE093BC89}">
      <dsp:nvSpPr>
        <dsp:cNvPr id="0" name=""/>
        <dsp:cNvSpPr/>
      </dsp:nvSpPr>
      <dsp:spPr>
        <a:xfrm>
          <a:off x="2843137" y="2136026"/>
          <a:ext cx="2020524" cy="8390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Orientierung im Raum</a:t>
          </a:r>
          <a:endParaRPr lang="de-DE" sz="1200" kern="1200" dirty="0"/>
        </a:p>
      </dsp:txBody>
      <dsp:txXfrm>
        <a:off x="2843137" y="2136026"/>
        <a:ext cx="2020524" cy="839052"/>
      </dsp:txXfrm>
    </dsp:sp>
    <dsp:sp modelId="{7AE0A801-DC92-D94E-88EB-CEC1188EEC93}">
      <dsp:nvSpPr>
        <dsp:cNvPr id="0" name=""/>
        <dsp:cNvSpPr/>
      </dsp:nvSpPr>
      <dsp:spPr>
        <a:xfrm>
          <a:off x="1837278" y="2147039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50684D-0649-5744-8660-0E7E21349812}">
      <dsp:nvSpPr>
        <dsp:cNvPr id="0" name=""/>
        <dsp:cNvSpPr/>
      </dsp:nvSpPr>
      <dsp:spPr>
        <a:xfrm>
          <a:off x="2885357" y="3210672"/>
          <a:ext cx="1334360" cy="7676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Gezielte Fragen stellen</a:t>
          </a:r>
          <a:endParaRPr lang="de-DE" sz="1200" kern="1200" dirty="0"/>
        </a:p>
      </dsp:txBody>
      <dsp:txXfrm>
        <a:off x="2885357" y="3210672"/>
        <a:ext cx="1334360" cy="767643"/>
      </dsp:txXfrm>
    </dsp:sp>
    <dsp:sp modelId="{C1C53B16-E1E4-4945-849F-28955684CAD6}">
      <dsp:nvSpPr>
        <dsp:cNvPr id="0" name=""/>
        <dsp:cNvSpPr/>
      </dsp:nvSpPr>
      <dsp:spPr>
        <a:xfrm>
          <a:off x="1458804" y="2147039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1006FB-4458-7448-A5EA-383543751BA1}">
      <dsp:nvSpPr>
        <dsp:cNvPr id="0" name=""/>
        <dsp:cNvSpPr/>
      </dsp:nvSpPr>
      <dsp:spPr>
        <a:xfrm>
          <a:off x="240897" y="3210672"/>
          <a:ext cx="1334360" cy="7676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/>
            <a:t>Sich an- und ausziehen</a:t>
          </a:r>
          <a:endParaRPr lang="de-DE" sz="1200" kern="1200" dirty="0"/>
        </a:p>
      </dsp:txBody>
      <dsp:txXfrm>
        <a:off x="240897" y="3210672"/>
        <a:ext cx="1334360" cy="767643"/>
      </dsp:txXfrm>
    </dsp:sp>
    <dsp:sp modelId="{65353B4A-8326-A24F-9113-E18EBC510296}">
      <dsp:nvSpPr>
        <dsp:cNvPr id="0" name=""/>
        <dsp:cNvSpPr/>
      </dsp:nvSpPr>
      <dsp:spPr>
        <a:xfrm>
          <a:off x="1222501" y="185069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BA1A30-E284-BA43-83A4-14B10DE9C949}">
      <dsp:nvSpPr>
        <dsp:cNvPr id="0" name=""/>
        <dsp:cNvSpPr/>
      </dsp:nvSpPr>
      <dsp:spPr>
        <a:xfrm>
          <a:off x="-195802" y="2085985"/>
          <a:ext cx="1237316" cy="8390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Klebestift</a:t>
          </a:r>
          <a:r>
            <a:rPr lang="de-DE" sz="1200" b="1" kern="1200" baseline="0" dirty="0"/>
            <a:t> benutzen</a:t>
          </a:r>
          <a:endParaRPr lang="de-DE" sz="1200" b="1" kern="1200" dirty="0"/>
        </a:p>
      </dsp:txBody>
      <dsp:txXfrm>
        <a:off x="-195802" y="2085985"/>
        <a:ext cx="1237316" cy="839052"/>
      </dsp:txXfrm>
    </dsp:sp>
    <dsp:sp modelId="{D81850C6-0F11-43D8-9153-9E8B31E3C80B}">
      <dsp:nvSpPr>
        <dsp:cNvPr id="0" name=""/>
        <dsp:cNvSpPr/>
      </dsp:nvSpPr>
      <dsp:spPr>
        <a:xfrm>
          <a:off x="1306445" y="1481153"/>
          <a:ext cx="1164532" cy="1164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429E14-7257-4C4D-9C7E-B53599DCC3F4}">
      <dsp:nvSpPr>
        <dsp:cNvPr id="0" name=""/>
        <dsp:cNvSpPr/>
      </dsp:nvSpPr>
      <dsp:spPr>
        <a:xfrm>
          <a:off x="-98757" y="1086263"/>
          <a:ext cx="1261577" cy="785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Ausschneiden</a:t>
          </a:r>
          <a:endParaRPr lang="de-DE" sz="1200" b="1" kern="1200" dirty="0"/>
        </a:p>
      </dsp:txBody>
      <dsp:txXfrm>
        <a:off x="-98757" y="1086263"/>
        <a:ext cx="1261577" cy="785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7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0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4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7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3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7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8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illustrations/fragezeichen-frage-antwort-101982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B0157-3B4A-2D43-B162-DF9C94AA8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2" y="4153113"/>
            <a:ext cx="9180747" cy="1248431"/>
          </a:xfrm>
        </p:spPr>
        <p:txBody>
          <a:bodyPr anchor="b"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</a:rPr>
              <a:t>Elternabend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6314F5-3863-4147-B280-9BB95E4C0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5419983"/>
            <a:ext cx="9180747" cy="661984"/>
          </a:xfrm>
        </p:spPr>
        <p:txBody>
          <a:bodyPr anchor="t"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Auf dem Weg in die erste Klasse</a:t>
            </a: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53444-8EEB-48B8-8638-E4402672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053"/>
          <a:stretch/>
        </p:blipFill>
        <p:spPr>
          <a:xfrm>
            <a:off x="1102778" y="46813"/>
            <a:ext cx="5461238" cy="3821328"/>
          </a:xfrm>
          <a:prstGeom prst="rect">
            <a:avLst/>
          </a:prstGeom>
        </p:spPr>
      </p:pic>
      <p:sp>
        <p:nvSpPr>
          <p:cNvPr id="47" name="Rectangle 37">
            <a:extLst>
              <a:ext uri="{FF2B5EF4-FFF2-40B4-BE49-F238E27FC236}">
                <a16:creationId xmlns:a16="http://schemas.microsoft.com/office/drawing/2014/main" id="{A8EAC26D-6BAA-40DB-8C61-90C7CC5EF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49423" y="1933956"/>
            <a:ext cx="39319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F7BF02-56C8-F543-880E-F7E6DB60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49" y="813869"/>
            <a:ext cx="5441343" cy="20677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5998071-B963-0746-A709-C9EE087DC46D}"/>
              </a:ext>
            </a:extLst>
          </p:cNvPr>
          <p:cNvSpPr txBox="1"/>
          <p:nvPr/>
        </p:nvSpPr>
        <p:spPr>
          <a:xfrm>
            <a:off x="6169572" y="6537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79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4" y="1015988"/>
            <a:ext cx="8390726" cy="825511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Vorbereitung auf den Schulalltag-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2200" dirty="0">
                <a:solidFill>
                  <a:schemeClr val="bg1"/>
                </a:solidFill>
              </a:rPr>
              <a:t>Fähigkeiten, die den Schulstart erleichtern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9DB0861-6FA4-324A-AF93-C7BAAF9BC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68900"/>
              </p:ext>
            </p:extLst>
          </p:nvPr>
        </p:nvGraphicFramePr>
        <p:xfrm>
          <a:off x="1344872" y="2358080"/>
          <a:ext cx="4852220" cy="438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graphicFrame>
        <p:nvGraphicFramePr>
          <p:cNvPr id="17" name="Inhaltsplatzhalter 6">
            <a:extLst>
              <a:ext uri="{FF2B5EF4-FFF2-40B4-BE49-F238E27FC236}">
                <a16:creationId xmlns:a16="http://schemas.microsoft.com/office/drawing/2014/main" id="{D7209948-0F40-D145-9D05-00D1A5D2F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045659"/>
              </p:ext>
            </p:extLst>
          </p:nvPr>
        </p:nvGraphicFramePr>
        <p:xfrm>
          <a:off x="7035390" y="2432630"/>
          <a:ext cx="4852220" cy="438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342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1044054"/>
            <a:ext cx="7332330" cy="911746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Vorbereitung auf die Hauptfächer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7E13FB3-2342-0E40-9BFB-99928AB34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855894"/>
              </p:ext>
            </p:extLst>
          </p:nvPr>
        </p:nvGraphicFramePr>
        <p:xfrm>
          <a:off x="3263900" y="2418775"/>
          <a:ext cx="6235193" cy="318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470">
                  <a:extLst>
                    <a:ext uri="{9D8B030D-6E8A-4147-A177-3AD203B41FA5}">
                      <a16:colId xmlns:a16="http://schemas.microsoft.com/office/drawing/2014/main" val="1343023115"/>
                    </a:ext>
                  </a:extLst>
                </a:gridCol>
                <a:gridCol w="3226723">
                  <a:extLst>
                    <a:ext uri="{9D8B030D-6E8A-4147-A177-3AD203B41FA5}">
                      <a16:colId xmlns:a16="http://schemas.microsoft.com/office/drawing/2014/main" val="3186493569"/>
                    </a:ext>
                  </a:extLst>
                </a:gridCol>
              </a:tblGrid>
              <a:tr h="1037184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28418"/>
                  </a:ext>
                </a:extLst>
              </a:tr>
              <a:tr h="2144741">
                <a:tc>
                  <a:txBody>
                    <a:bodyPr/>
                    <a:lstStyle/>
                    <a:p>
                      <a:r>
                        <a:rPr lang="de-DE" dirty="0"/>
                        <a:t>Flex und Flora Vorkurs zum Lesen und Schreiben</a:t>
                      </a:r>
                    </a:p>
                    <a:p>
                      <a:r>
                        <a:rPr lang="de-DE" dirty="0" err="1"/>
                        <a:t>Diesterweg</a:t>
                      </a:r>
                      <a:r>
                        <a:rPr lang="de-DE" dirty="0"/>
                        <a:t> Verlag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ISBN 9783425145006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Denken und Rechnen, Vorkurs</a:t>
                      </a:r>
                    </a:p>
                    <a:p>
                      <a:r>
                        <a:rPr lang="de-DE" dirty="0"/>
                        <a:t>Westermann Verlag</a:t>
                      </a:r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ISBN 9783141213355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84495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pic>
        <p:nvPicPr>
          <p:cNvPr id="2054" name="Picture 6" descr="Denken und Rechnen Zusatzmaterialien - Ausgabe 2011: Vorkurs: Mathematische  Grundlagen: Amazon.de: Lack, Claudia: Bücher">
            <a:extLst>
              <a:ext uri="{FF2B5EF4-FFF2-40B4-BE49-F238E27FC236}">
                <a16:creationId xmlns:a16="http://schemas.microsoft.com/office/drawing/2014/main" id="{CFE6115E-C71D-2E46-9B4A-87E8A7E3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48" y="2500807"/>
            <a:ext cx="2476500" cy="1753362"/>
          </a:xfrm>
          <a:prstGeom prst="rect">
            <a:avLst/>
          </a:prstGeom>
          <a:noFill/>
          <a:effectLst>
            <a:softEdge rad="6682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ex und Flora - Ausgabe 2013 - Vorkurs zum Lesen und Schreiben: Verlage  der Westermann Gruppe">
            <a:extLst>
              <a:ext uri="{FF2B5EF4-FFF2-40B4-BE49-F238E27FC236}">
                <a16:creationId xmlns:a16="http://schemas.microsoft.com/office/drawing/2014/main" id="{CF96CB62-EC79-A040-B6F2-D1A47F0E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82" y="4651744"/>
            <a:ext cx="1973418" cy="1925519"/>
          </a:xfrm>
          <a:prstGeom prst="rect">
            <a:avLst/>
          </a:prstGeom>
          <a:noFill/>
          <a:effectLst>
            <a:softEdge rad="535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1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042E1E-D321-7644-B1B4-3E9EC9609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649" y="2559765"/>
            <a:ext cx="3425825" cy="3425825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6CED3AC-8BD7-E945-A66E-62DE25E2354D}"/>
              </a:ext>
            </a:extLst>
          </p:cNvPr>
          <p:cNvSpPr txBox="1"/>
          <p:nvPr/>
        </p:nvSpPr>
        <p:spPr>
          <a:xfrm>
            <a:off x="5970787" y="2795349"/>
            <a:ext cx="55782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Aktuelle Informationen zum Schulleben, Konzepte und Downloads der wichtigsten Formulare finden Sie auf der Website</a:t>
            </a:r>
          </a:p>
          <a:p>
            <a:endParaRPr lang="de-DE" sz="2400" dirty="0"/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www.gs-westergellersen.de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23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A4EF19-0A2D-2143-A3E5-C5192F2F9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6801" y="330200"/>
            <a:ext cx="6129799" cy="61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, Container enthält.&#10;&#10;Automatisch generierte Beschreibung">
            <a:extLst>
              <a:ext uri="{FF2B5EF4-FFF2-40B4-BE49-F238E27FC236}">
                <a16:creationId xmlns:a16="http://schemas.microsoft.com/office/drawing/2014/main" id="{E16BF7AC-94A9-7A46-B5EB-28A9A3E26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" r="1792" b="5403"/>
          <a:stretch/>
        </p:blipFill>
        <p:spPr>
          <a:xfrm>
            <a:off x="2937236" y="219703"/>
            <a:ext cx="6646930" cy="64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8B3B7-4A96-DA49-9E94-C1B43972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73" y="310028"/>
            <a:ext cx="5408670" cy="1054972"/>
          </a:xfrm>
        </p:spPr>
        <p:txBody>
          <a:bodyPr>
            <a:normAutofit/>
          </a:bodyPr>
          <a:lstStyle/>
          <a:p>
            <a:r>
              <a:rPr lang="de-DE" sz="3200" dirty="0"/>
              <a:t>Programm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93FCC7B-284D-454F-8FD9-794244FA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745" y="3025868"/>
            <a:ext cx="3668998" cy="139421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02DA596-4DA1-3D41-A501-CEDDD066E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314541"/>
              </p:ext>
            </p:extLst>
          </p:nvPr>
        </p:nvGraphicFramePr>
        <p:xfrm>
          <a:off x="0" y="1307142"/>
          <a:ext cx="8276803" cy="486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9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Allgemeine Informationen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EDEA4EC8-CA7E-4447-BA41-0579C2E94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521179"/>
              </p:ext>
            </p:extLst>
          </p:nvPr>
        </p:nvGraphicFramePr>
        <p:xfrm>
          <a:off x="1535371" y="2702257"/>
          <a:ext cx="9935571" cy="342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D0D70E4B-E2DB-C541-8196-11B7DF420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2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Erster Schultag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96D2883C-A8DE-4864-A0A6-A6987D76C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04008"/>
              </p:ext>
            </p:extLst>
          </p:nvPr>
        </p:nvGraphicFramePr>
        <p:xfrm>
          <a:off x="889687" y="2276832"/>
          <a:ext cx="10898659" cy="444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Schulalltag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3940A483-EE2D-4E50-B9A0-3B6D3EAE0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25638"/>
              </p:ext>
            </p:extLst>
          </p:nvPr>
        </p:nvGraphicFramePr>
        <p:xfrm>
          <a:off x="1102777" y="2391770"/>
          <a:ext cx="10846891" cy="44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BA8817-D2DD-424C-B52B-324AA703A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41839">
            <a:off x="6800591" y="4367935"/>
            <a:ext cx="1589147" cy="22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0ECB7A4-D03B-1046-826C-7C96F9E08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5" t="3983" r="5967" b="5741"/>
          <a:stretch/>
        </p:blipFill>
        <p:spPr>
          <a:xfrm>
            <a:off x="2013530" y="98185"/>
            <a:ext cx="6349490" cy="66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7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Stundentafel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9CB1563B-B8E0-2943-9A92-2FC9AABDC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0619" y="2300160"/>
            <a:ext cx="5402214" cy="431653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1138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Stundenplan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7DA5031-07F7-EA45-90EC-B5DA5498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997087"/>
            <a:ext cx="3017958" cy="1146824"/>
          </a:xfrm>
          <a:prstGeom prst="rect">
            <a:avLst/>
          </a:prstGeom>
        </p:spPr>
      </p:pic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70D0EB9B-81B4-8844-8D47-038F96AA5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73684"/>
              </p:ext>
            </p:extLst>
          </p:nvPr>
        </p:nvGraphicFramePr>
        <p:xfrm>
          <a:off x="1134011" y="2300161"/>
          <a:ext cx="10816427" cy="424086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508750">
                  <a:extLst>
                    <a:ext uri="{9D8B030D-6E8A-4147-A177-3AD203B41FA5}">
                      <a16:colId xmlns:a16="http://schemas.microsoft.com/office/drawing/2014/main" val="3576759335"/>
                    </a:ext>
                  </a:extLst>
                </a:gridCol>
                <a:gridCol w="1423521">
                  <a:extLst>
                    <a:ext uri="{9D8B030D-6E8A-4147-A177-3AD203B41FA5}">
                      <a16:colId xmlns:a16="http://schemas.microsoft.com/office/drawing/2014/main" val="2634633857"/>
                    </a:ext>
                  </a:extLst>
                </a:gridCol>
                <a:gridCol w="1971039">
                  <a:extLst>
                    <a:ext uri="{9D8B030D-6E8A-4147-A177-3AD203B41FA5}">
                      <a16:colId xmlns:a16="http://schemas.microsoft.com/office/drawing/2014/main" val="94413034"/>
                    </a:ext>
                  </a:extLst>
                </a:gridCol>
                <a:gridCol w="1971039">
                  <a:extLst>
                    <a:ext uri="{9D8B030D-6E8A-4147-A177-3AD203B41FA5}">
                      <a16:colId xmlns:a16="http://schemas.microsoft.com/office/drawing/2014/main" val="3990426625"/>
                    </a:ext>
                  </a:extLst>
                </a:gridCol>
                <a:gridCol w="1971039">
                  <a:extLst>
                    <a:ext uri="{9D8B030D-6E8A-4147-A177-3AD203B41FA5}">
                      <a16:colId xmlns:a16="http://schemas.microsoft.com/office/drawing/2014/main" val="1096266667"/>
                    </a:ext>
                  </a:extLst>
                </a:gridCol>
                <a:gridCol w="1971039">
                  <a:extLst>
                    <a:ext uri="{9D8B030D-6E8A-4147-A177-3AD203B41FA5}">
                      <a16:colId xmlns:a16="http://schemas.microsoft.com/office/drawing/2014/main" val="3119208626"/>
                    </a:ext>
                  </a:extLst>
                </a:gridCol>
              </a:tblGrid>
              <a:tr h="156772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Zeit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Montag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Dienstag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Mittwoch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Donnerstag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Freitag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3219813479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7.45-8.00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effectLst/>
                        </a:rPr>
                        <a:t>Ankommzeit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122943"/>
                  </a:ext>
                </a:extLst>
              </a:tr>
              <a:tr h="156772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8.00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Schulbeginn (verpflichtend)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56736"/>
                  </a:ext>
                </a:extLst>
              </a:tr>
              <a:tr h="282879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8.00 –9.40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1. </a:t>
                      </a:r>
                      <a:r>
                        <a:rPr lang="de-DE" sz="1400" dirty="0" smtClean="0">
                          <a:effectLst/>
                        </a:rPr>
                        <a:t>Unterrichtsblock</a:t>
                      </a:r>
                      <a:r>
                        <a:rPr lang="de-DE" sz="1600" baseline="0" dirty="0">
                          <a:effectLst/>
                        </a:rPr>
                        <a:t> </a:t>
                      </a:r>
                      <a:r>
                        <a:rPr lang="de-DE" sz="1400" dirty="0" smtClean="0">
                          <a:effectLst/>
                        </a:rPr>
                        <a:t>inkl</a:t>
                      </a:r>
                      <a:r>
                        <a:rPr lang="de-DE" sz="1400" dirty="0">
                          <a:effectLst/>
                        </a:rPr>
                        <a:t>. </a:t>
                      </a:r>
                      <a:r>
                        <a:rPr lang="de-DE" sz="1400" dirty="0" smtClean="0">
                          <a:effectLst/>
                        </a:rPr>
                        <a:t>Frühstück</a:t>
                      </a:r>
                      <a:endParaRPr lang="de-DE" sz="1600" dirty="0">
                        <a:effectLst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2089418474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9.40-10.00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1. </a:t>
                      </a:r>
                      <a:r>
                        <a:rPr lang="de-DE" sz="1400" dirty="0" err="1">
                          <a:effectLst/>
                        </a:rPr>
                        <a:t>Hofpause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59287"/>
                  </a:ext>
                </a:extLst>
              </a:tr>
              <a:tr h="324931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10.00 - 11.35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2. Unterrichtsblock (Fachunterricht</a:t>
                      </a:r>
                      <a:r>
                        <a:rPr lang="de-DE" sz="1400" dirty="0" smtClean="0">
                          <a:effectLst/>
                        </a:rPr>
                        <a:t>)</a:t>
                      </a:r>
                      <a:endParaRPr lang="de-DE" sz="1600" dirty="0">
                        <a:effectLst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1977596727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11.35-12.00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2. Hofpause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35007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12.00 - 12.45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Betreuung VG*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96528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12.45 13.15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Mittagessen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Nachschulische Betreuung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extLst>
                  <a:ext uri="{0D108BD9-81ED-4DB2-BD59-A6C34878D82A}">
                    <a16:rowId xmlns:a16="http://schemas.microsoft.com/office/drawing/2014/main" val="3668364163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13.15-13.45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betreutes Spiel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30564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13.45-14.15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Lernzeit/</a:t>
                      </a:r>
                      <a:endParaRPr lang="de-DE" sz="1600" dirty="0">
                        <a:effectLst/>
                      </a:endParaRP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Hausaufgaben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Lernzeit/</a:t>
                      </a:r>
                      <a:endParaRPr lang="de-DE" sz="1600">
                        <a:effectLst/>
                      </a:endParaRPr>
                    </a:p>
                    <a:p>
                      <a:pPr algn="ctr"/>
                      <a:r>
                        <a:rPr lang="de-DE" sz="1400">
                          <a:effectLst/>
                        </a:rPr>
                        <a:t>Hausaufgaben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Lernzeit/</a:t>
                      </a:r>
                      <a:endParaRPr lang="de-DE" sz="1600" dirty="0">
                        <a:effectLst/>
                      </a:endParaRPr>
                    </a:p>
                    <a:p>
                      <a:pPr algn="ctr"/>
                      <a:r>
                        <a:rPr lang="de-DE" sz="1400" dirty="0">
                          <a:effectLst/>
                        </a:rPr>
                        <a:t>Hausaufgaben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28758"/>
                  </a:ext>
                </a:extLst>
              </a:tr>
              <a:tr h="313543"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14.15-15.00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>
                          <a:effectLst/>
                        </a:rPr>
                        <a:t>GTS Angebot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GTS Angebot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GTS Angebot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56245"/>
                  </a:ext>
                </a:extLst>
              </a:tr>
              <a:tr h="114434"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15.00-16.00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817"/>
                  </a:ext>
                </a:extLst>
              </a:tr>
              <a:tr h="1991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Nachschulische Betreuung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69" marR="56769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8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4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EDD77-24D3-9C46-9F91-06BCC4C6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IServ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2CB3329F-B9B4-C641-AD69-AA839C7FC05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2" y="962424"/>
            <a:ext cx="8053240" cy="57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813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Rot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Calibri</vt:lpstr>
      <vt:lpstr>Corbel</vt:lpstr>
      <vt:lpstr>Meiryo</vt:lpstr>
      <vt:lpstr>Times New Roman</vt:lpstr>
      <vt:lpstr>ShojiVTI</vt:lpstr>
      <vt:lpstr>Elternabend</vt:lpstr>
      <vt:lpstr>Programm</vt:lpstr>
      <vt:lpstr>Allgemeine Informationen</vt:lpstr>
      <vt:lpstr>Erster Schultag</vt:lpstr>
      <vt:lpstr>Schulalltag</vt:lpstr>
      <vt:lpstr>PowerPoint-Präsentation</vt:lpstr>
      <vt:lpstr>Stundentafel</vt:lpstr>
      <vt:lpstr>Stundenplan</vt:lpstr>
      <vt:lpstr>IServ</vt:lpstr>
      <vt:lpstr>Vorbereitung auf den Schulalltag- Fähigkeiten, die den Schulstart erleichtern</vt:lpstr>
      <vt:lpstr>Vorbereitung auf die Hauptfächer</vt:lpstr>
      <vt:lpstr>Website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</dc:title>
  <dc:creator>Microsoft Office User</dc:creator>
  <cp:lastModifiedBy>Grundschule</cp:lastModifiedBy>
  <cp:revision>17</cp:revision>
  <dcterms:created xsi:type="dcterms:W3CDTF">2021-06-22T12:15:54Z</dcterms:created>
  <dcterms:modified xsi:type="dcterms:W3CDTF">2022-06-08T06:46:36Z</dcterms:modified>
</cp:coreProperties>
</file>